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179" r:id="rId1"/>
  </p:sldMasterIdLst>
  <p:notesMasterIdLst>
    <p:notesMasterId r:id="rId10"/>
  </p:notesMasterIdLst>
  <p:handoutMasterIdLst>
    <p:handoutMasterId r:id="rId11"/>
  </p:handoutMasterIdLst>
  <p:sldIdLst>
    <p:sldId id="257" r:id="rId2"/>
    <p:sldId id="256" r:id="rId3"/>
    <p:sldId id="264" r:id="rId4"/>
    <p:sldId id="266" r:id="rId5"/>
    <p:sldId id="259" r:id="rId6"/>
    <p:sldId id="265" r:id="rId7"/>
    <p:sldId id="263" r:id="rId8"/>
    <p:sldId id="262" r:id="rId9"/>
  </p:sldIdLst>
  <p:sldSz cx="9906000" cy="6858000" type="A4"/>
  <p:notesSz cx="7053263" cy="10186988"/>
  <p:defaultTextStyle>
    <a:defPPr>
      <a:defRPr lang="ja-JP"/>
    </a:defPPr>
    <a:lvl1pPr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1pPr>
    <a:lvl2pPr marL="4572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2pPr>
    <a:lvl3pPr marL="9144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3pPr>
    <a:lvl4pPr marL="13716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4pPr>
    <a:lvl5pPr marL="18288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5pPr>
    <a:lvl6pPr marL="22860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6pPr>
    <a:lvl7pPr marL="27432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7pPr>
    <a:lvl8pPr marL="32004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8pPr>
    <a:lvl9pPr marL="36576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 uri="{2D200454-40CA-4A62-9FC3-DE9A4176ACB9}">
      <p15:notesGuideLst xmlns:p15="http://schemas.microsoft.com/office/powerpoint/2012/main">
        <p15:guide id="1" orient="horz" pos="3208" userDrawn="1">
          <p15:clr>
            <a:srgbClr val="A4A3A4"/>
          </p15:clr>
        </p15:guide>
        <p15:guide id="2" pos="2219"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237B26"/>
    <a:srgbClr val="469444"/>
    <a:srgbClr val="479745"/>
    <a:srgbClr val="449042"/>
    <a:srgbClr val="449142"/>
    <a:srgbClr val="489246"/>
    <a:srgbClr val="4B8D58"/>
    <a:srgbClr val="3A9E4D"/>
    <a:srgbClr val="071F0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00" autoAdjust="0"/>
    <p:restoredTop sz="92217" autoAdjust="0"/>
  </p:normalViewPr>
  <p:slideViewPr>
    <p:cSldViewPr showGuides="1">
      <p:cViewPr varScale="1">
        <p:scale>
          <a:sx n="78" d="100"/>
          <a:sy n="78" d="100"/>
        </p:scale>
        <p:origin x="96" y="2316"/>
      </p:cViewPr>
      <p:guideLst>
        <p:guide orient="horz" pos="2160"/>
        <p:guide pos="312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notesViewPr>
    <p:cSldViewPr showGuides="1">
      <p:cViewPr varScale="1">
        <p:scale>
          <a:sx n="53" d="100"/>
          <a:sy n="53" d="100"/>
        </p:scale>
        <p:origin x="-1944" y="-102"/>
      </p:cViewPr>
      <p:guideLst>
        <p:guide orient="horz" pos="3208"/>
        <p:guide pos="2219"/>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_rels/viewProps.xml.rels><?xml version="1.0" encoding="UTF-8" standalone="yes"?>
<Relationships xmlns="http://schemas.openxmlformats.org/package/2006/relationships"><Relationship Id="rId1"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3056152" cy="5103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50" tIns="47424" rIns="94850" bIns="47424" numCol="1" anchor="t" anchorCtr="0" compatLnSpc="1">
            <a:prstTxWarp prst="textNoShape">
              <a:avLst/>
            </a:prstTxWarp>
          </a:bodyPr>
          <a:lstStyle>
            <a:lvl1pPr eaLnBrk="1" hangingPunct="1">
              <a:defRPr sz="1200">
                <a:latin typeface="Times New Roman" charset="0"/>
              </a:defRPr>
            </a:lvl1pPr>
          </a:lstStyle>
          <a:p>
            <a:pPr>
              <a:defRPr/>
            </a:pPr>
            <a:endParaRPr lang="en-US" altLang="ja-JP"/>
          </a:p>
        </p:txBody>
      </p:sp>
      <p:sp>
        <p:nvSpPr>
          <p:cNvPr id="11267" name="Rectangle 3"/>
          <p:cNvSpPr>
            <a:spLocks noGrp="1" noChangeArrowheads="1"/>
          </p:cNvSpPr>
          <p:nvPr>
            <p:ph type="dt" sz="quarter" idx="1"/>
          </p:nvPr>
        </p:nvSpPr>
        <p:spPr bwMode="auto">
          <a:xfrm>
            <a:off x="3997112" y="0"/>
            <a:ext cx="3056152" cy="5103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50" tIns="47424" rIns="94850" bIns="47424" numCol="1" anchor="t" anchorCtr="0" compatLnSpc="1">
            <a:prstTxWarp prst="textNoShape">
              <a:avLst/>
            </a:prstTxWarp>
          </a:bodyPr>
          <a:lstStyle>
            <a:lvl1pPr algn="r" eaLnBrk="1" hangingPunct="1">
              <a:defRPr sz="1200">
                <a:latin typeface="Times New Roman" charset="0"/>
              </a:defRPr>
            </a:lvl1pPr>
          </a:lstStyle>
          <a:p>
            <a:pPr>
              <a:defRPr/>
            </a:pPr>
            <a:endParaRPr lang="en-US" altLang="ja-JP"/>
          </a:p>
        </p:txBody>
      </p:sp>
      <p:sp>
        <p:nvSpPr>
          <p:cNvPr id="11268" name="Rectangle 4"/>
          <p:cNvSpPr>
            <a:spLocks noGrp="1" noChangeArrowheads="1"/>
          </p:cNvSpPr>
          <p:nvPr>
            <p:ph type="ftr" sz="quarter" idx="2"/>
          </p:nvPr>
        </p:nvSpPr>
        <p:spPr bwMode="auto">
          <a:xfrm>
            <a:off x="0" y="9676613"/>
            <a:ext cx="3056152" cy="5103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50" tIns="47424" rIns="94850" bIns="47424" numCol="1" anchor="b" anchorCtr="0" compatLnSpc="1">
            <a:prstTxWarp prst="textNoShape">
              <a:avLst/>
            </a:prstTxWarp>
          </a:bodyPr>
          <a:lstStyle>
            <a:lvl1pPr eaLnBrk="1" hangingPunct="1">
              <a:defRPr sz="1200">
                <a:latin typeface="Times New Roman" charset="0"/>
              </a:defRPr>
            </a:lvl1pPr>
          </a:lstStyle>
          <a:p>
            <a:pPr>
              <a:defRPr/>
            </a:pPr>
            <a:endParaRPr lang="en-US" altLang="ja-JP"/>
          </a:p>
        </p:txBody>
      </p:sp>
      <p:sp>
        <p:nvSpPr>
          <p:cNvPr id="11269" name="Rectangle 5"/>
          <p:cNvSpPr>
            <a:spLocks noGrp="1" noChangeArrowheads="1"/>
          </p:cNvSpPr>
          <p:nvPr>
            <p:ph type="sldNum" sz="quarter" idx="3"/>
          </p:nvPr>
        </p:nvSpPr>
        <p:spPr bwMode="auto">
          <a:xfrm>
            <a:off x="3997112" y="9676613"/>
            <a:ext cx="3056152" cy="5103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50" tIns="47424" rIns="94850" bIns="47424" numCol="1" anchor="b" anchorCtr="0" compatLnSpc="1">
            <a:prstTxWarp prst="textNoShape">
              <a:avLst/>
            </a:prstTxWarp>
          </a:bodyPr>
          <a:lstStyle>
            <a:lvl1pPr algn="r" eaLnBrk="1" hangingPunct="1">
              <a:defRPr sz="1200" smtClean="0"/>
            </a:lvl1pPr>
          </a:lstStyle>
          <a:p>
            <a:pPr>
              <a:defRPr/>
            </a:pPr>
            <a:fld id="{D90F1743-E035-4F34-AC78-282A04175C6C}" type="slidenum">
              <a:rPr lang="en-US" altLang="ja-JP"/>
              <a:pPr>
                <a:defRPr/>
              </a:pPr>
              <a:t>‹#›</a:t>
            </a:fld>
            <a:endParaRPr lang="en-US" altLang="ja-JP"/>
          </a:p>
        </p:txBody>
      </p:sp>
    </p:spTree>
    <p:extLst>
      <p:ext uri="{BB962C8B-B14F-4D97-AF65-F5344CB8AC3E}">
        <p14:creationId xmlns:p14="http://schemas.microsoft.com/office/powerpoint/2010/main" val="9323980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1026"/>
          <p:cNvSpPr>
            <a:spLocks noGrp="1" noChangeArrowheads="1"/>
          </p:cNvSpPr>
          <p:nvPr>
            <p:ph type="hdr" sz="quarter"/>
          </p:nvPr>
        </p:nvSpPr>
        <p:spPr bwMode="auto">
          <a:xfrm>
            <a:off x="0" y="1"/>
            <a:ext cx="3029357" cy="470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64" tIns="47431" rIns="94864" bIns="47431" numCol="1" anchor="t" anchorCtr="0" compatLnSpc="1">
            <a:prstTxWarp prst="textNoShape">
              <a:avLst/>
            </a:prstTxWarp>
          </a:bodyPr>
          <a:lstStyle>
            <a:lvl1pPr eaLnBrk="1" hangingPunct="1">
              <a:defRPr sz="1200">
                <a:latin typeface="Times New Roman" charset="0"/>
              </a:defRPr>
            </a:lvl1pPr>
          </a:lstStyle>
          <a:p>
            <a:pPr>
              <a:defRPr/>
            </a:pPr>
            <a:endParaRPr lang="en-US" altLang="ja-JP"/>
          </a:p>
        </p:txBody>
      </p:sp>
      <p:sp>
        <p:nvSpPr>
          <p:cNvPr id="20483" name="Rectangle 1027"/>
          <p:cNvSpPr>
            <a:spLocks noGrp="1" noChangeArrowheads="1"/>
          </p:cNvSpPr>
          <p:nvPr>
            <p:ph type="dt" idx="1"/>
          </p:nvPr>
        </p:nvSpPr>
        <p:spPr bwMode="auto">
          <a:xfrm>
            <a:off x="3992384" y="1"/>
            <a:ext cx="3030932" cy="470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64" tIns="47431" rIns="94864" bIns="47431" numCol="1" anchor="t" anchorCtr="0" compatLnSpc="1">
            <a:prstTxWarp prst="textNoShape">
              <a:avLst/>
            </a:prstTxWarp>
          </a:bodyPr>
          <a:lstStyle>
            <a:lvl1pPr algn="r" eaLnBrk="1" hangingPunct="1">
              <a:defRPr sz="1200">
                <a:latin typeface="Times New Roman" charset="0"/>
              </a:defRPr>
            </a:lvl1pPr>
          </a:lstStyle>
          <a:p>
            <a:pPr>
              <a:defRPr/>
            </a:pPr>
            <a:endParaRPr lang="en-US" altLang="ja-JP"/>
          </a:p>
        </p:txBody>
      </p:sp>
      <p:sp>
        <p:nvSpPr>
          <p:cNvPr id="3076" name="Rectangle 1028"/>
          <p:cNvSpPr>
            <a:spLocks noGrp="1" noRot="1" noChangeAspect="1" noChangeArrowheads="1" noTextEdit="1"/>
          </p:cNvSpPr>
          <p:nvPr>
            <p:ph type="sldImg" idx="2"/>
          </p:nvPr>
        </p:nvSpPr>
        <p:spPr bwMode="auto">
          <a:xfrm>
            <a:off x="828675" y="787400"/>
            <a:ext cx="5451475" cy="37750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0485" name="Rectangle 1029"/>
          <p:cNvSpPr>
            <a:spLocks noGrp="1" noChangeArrowheads="1"/>
          </p:cNvSpPr>
          <p:nvPr>
            <p:ph type="body" sz="quarter" idx="3"/>
          </p:nvPr>
        </p:nvSpPr>
        <p:spPr bwMode="auto">
          <a:xfrm>
            <a:off x="956723" y="4877810"/>
            <a:ext cx="5191832" cy="45649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64" tIns="47431" rIns="94864" bIns="47431"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20486" name="Rectangle 1030"/>
          <p:cNvSpPr>
            <a:spLocks noGrp="1" noChangeArrowheads="1"/>
          </p:cNvSpPr>
          <p:nvPr>
            <p:ph type="ftr" sz="quarter" idx="4"/>
          </p:nvPr>
        </p:nvSpPr>
        <p:spPr bwMode="auto">
          <a:xfrm>
            <a:off x="0" y="9676612"/>
            <a:ext cx="3029357" cy="4724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64" tIns="47431" rIns="94864" bIns="47431" numCol="1" anchor="b" anchorCtr="0" compatLnSpc="1">
            <a:prstTxWarp prst="textNoShape">
              <a:avLst/>
            </a:prstTxWarp>
          </a:bodyPr>
          <a:lstStyle>
            <a:lvl1pPr eaLnBrk="1" hangingPunct="1">
              <a:defRPr sz="1200">
                <a:latin typeface="Times New Roman" charset="0"/>
              </a:defRPr>
            </a:lvl1pPr>
          </a:lstStyle>
          <a:p>
            <a:pPr>
              <a:defRPr/>
            </a:pPr>
            <a:endParaRPr lang="en-US" altLang="ja-JP"/>
          </a:p>
        </p:txBody>
      </p:sp>
      <p:sp>
        <p:nvSpPr>
          <p:cNvPr id="20487" name="Rectangle 1031"/>
          <p:cNvSpPr>
            <a:spLocks noGrp="1" noChangeArrowheads="1"/>
          </p:cNvSpPr>
          <p:nvPr>
            <p:ph type="sldNum" sz="quarter" idx="5"/>
          </p:nvPr>
        </p:nvSpPr>
        <p:spPr bwMode="auto">
          <a:xfrm>
            <a:off x="3992384" y="9676612"/>
            <a:ext cx="3030932" cy="4724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64" tIns="47431" rIns="94864" bIns="47431" numCol="1" anchor="b" anchorCtr="0" compatLnSpc="1">
            <a:prstTxWarp prst="textNoShape">
              <a:avLst/>
            </a:prstTxWarp>
          </a:bodyPr>
          <a:lstStyle>
            <a:lvl1pPr algn="r" eaLnBrk="1" hangingPunct="1">
              <a:defRPr sz="1200" smtClean="0"/>
            </a:lvl1pPr>
          </a:lstStyle>
          <a:p>
            <a:pPr>
              <a:defRPr/>
            </a:pPr>
            <a:fld id="{A0E8AA7A-F2A8-410A-9F47-44F19E99D7D4}" type="slidenum">
              <a:rPr lang="en-US" altLang="ja-JP"/>
              <a:pPr>
                <a:defRPr/>
              </a:pPr>
              <a:t>‹#›</a:t>
            </a:fld>
            <a:endParaRPr lang="en-US" altLang="ja-JP"/>
          </a:p>
        </p:txBody>
      </p:sp>
    </p:spTree>
    <p:extLst>
      <p:ext uri="{BB962C8B-B14F-4D97-AF65-F5344CB8AC3E}">
        <p14:creationId xmlns:p14="http://schemas.microsoft.com/office/powerpoint/2010/main" val="310075779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charset="0"/>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Times New Roman" charset="0"/>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Times New Roman" charset="0"/>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Times New Roman" charset="0"/>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Times New Roman"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A0E8AA7A-F2A8-410A-9F47-44F19E99D7D4}" type="slidenum">
              <a:rPr lang="en-US" altLang="ja-JP" smtClean="0"/>
              <a:pPr>
                <a:defRPr/>
              </a:pPr>
              <a:t>1</a:t>
            </a:fld>
            <a:endParaRPr lang="en-US" altLang="ja-JP"/>
          </a:p>
        </p:txBody>
      </p:sp>
    </p:spTree>
    <p:extLst>
      <p:ext uri="{BB962C8B-B14F-4D97-AF65-F5344CB8AC3E}">
        <p14:creationId xmlns:p14="http://schemas.microsoft.com/office/powerpoint/2010/main" val="36330570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lvl1pPr>
              <a:spcBef>
                <a:spcPct val="30000"/>
              </a:spcBef>
              <a:defRPr kumimoji="1" sz="1200">
                <a:solidFill>
                  <a:schemeClr val="tx1"/>
                </a:solidFill>
                <a:latin typeface="Times New Roman" panose="02020603050405020304" pitchFamily="18" charset="0"/>
                <a:ea typeface="ＭＳ Ｐ明朝" panose="02020600040205080304" pitchFamily="18" charset="-128"/>
              </a:defRPr>
            </a:lvl1pPr>
            <a:lvl2pPr marL="740184" indent="-284078">
              <a:spcBef>
                <a:spcPct val="30000"/>
              </a:spcBef>
              <a:defRPr kumimoji="1" sz="1200">
                <a:solidFill>
                  <a:schemeClr val="tx1"/>
                </a:solidFill>
                <a:latin typeface="Times New Roman" panose="02020603050405020304" pitchFamily="18" charset="0"/>
                <a:ea typeface="ＭＳ Ｐ明朝" panose="02020600040205080304" pitchFamily="18" charset="-128"/>
              </a:defRPr>
            </a:lvl2pPr>
            <a:lvl3pPr marL="1141050" indent="-225685">
              <a:spcBef>
                <a:spcPct val="30000"/>
              </a:spcBef>
              <a:defRPr kumimoji="1" sz="1200">
                <a:solidFill>
                  <a:schemeClr val="tx1"/>
                </a:solidFill>
                <a:latin typeface="Times New Roman" panose="02020603050405020304" pitchFamily="18" charset="0"/>
                <a:ea typeface="ＭＳ Ｐ明朝" panose="02020600040205080304" pitchFamily="18" charset="-128"/>
              </a:defRPr>
            </a:lvl3pPr>
            <a:lvl4pPr marL="1597154" indent="-225685">
              <a:spcBef>
                <a:spcPct val="30000"/>
              </a:spcBef>
              <a:defRPr kumimoji="1" sz="1200">
                <a:solidFill>
                  <a:schemeClr val="tx1"/>
                </a:solidFill>
                <a:latin typeface="Times New Roman" panose="02020603050405020304" pitchFamily="18" charset="0"/>
                <a:ea typeface="ＭＳ Ｐ明朝" panose="02020600040205080304" pitchFamily="18" charset="-128"/>
              </a:defRPr>
            </a:lvl4pPr>
            <a:lvl5pPr marL="2053258" indent="-225685">
              <a:spcBef>
                <a:spcPct val="30000"/>
              </a:spcBef>
              <a:defRPr kumimoji="1" sz="1200">
                <a:solidFill>
                  <a:schemeClr val="tx1"/>
                </a:solidFill>
                <a:latin typeface="Times New Roman" panose="02020603050405020304" pitchFamily="18" charset="0"/>
                <a:ea typeface="ＭＳ Ｐ明朝" panose="02020600040205080304" pitchFamily="18" charset="-128"/>
              </a:defRPr>
            </a:lvl5pPr>
            <a:lvl6pPr marL="2507785" indent="-225685"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6pPr>
            <a:lvl7pPr marL="2962310" indent="-225685"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7pPr>
            <a:lvl8pPr marL="3416835" indent="-225685"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8pPr>
            <a:lvl9pPr marL="3871362" indent="-225685"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9pPr>
          </a:lstStyle>
          <a:p>
            <a:pPr>
              <a:spcBef>
                <a:spcPct val="0"/>
              </a:spcBef>
            </a:pPr>
            <a:fld id="{F6174EE5-CF5A-45D8-B551-4928B413CFE5}" type="slidenum">
              <a:rPr lang="en-US" altLang="ja-JP">
                <a:ea typeface="ＭＳ Ｐゴシック" panose="020B0600070205080204" pitchFamily="50" charset="-128"/>
              </a:rPr>
              <a:pPr>
                <a:spcBef>
                  <a:spcPct val="0"/>
                </a:spcBef>
              </a:pPr>
              <a:t>2</a:t>
            </a:fld>
            <a:endParaRPr lang="en-US" altLang="ja-JP">
              <a:ea typeface="ＭＳ Ｐゴシック" panose="020B0600070205080204" pitchFamily="50" charset="-128"/>
            </a:endParaRPr>
          </a:p>
        </p:txBody>
      </p:sp>
      <p:sp>
        <p:nvSpPr>
          <p:cNvPr id="7171" name="Rectangle 1026"/>
          <p:cNvSpPr>
            <a:spLocks noGrp="1" noRot="1" noChangeAspect="1" noChangeArrowheads="1" noTextEdit="1"/>
          </p:cNvSpPr>
          <p:nvPr>
            <p:ph type="sldImg"/>
          </p:nvPr>
        </p:nvSpPr>
        <p:spPr>
          <a:ln/>
        </p:spPr>
      </p:sp>
      <p:sp>
        <p:nvSpPr>
          <p:cNvPr id="7172" name="Rectangle 1027"/>
          <p:cNvSpPr>
            <a:spLocks noGrp="1" noChangeArrowheads="1"/>
          </p:cNvSpPr>
          <p:nvPr>
            <p:ph type="body" idx="1"/>
          </p:nvPr>
        </p:nvSpPr>
        <p:spPr>
          <a:noFill/>
        </p:spPr>
        <p:txBody>
          <a:bodyPr/>
          <a:lstStyle/>
          <a:p>
            <a:pPr eaLnBrk="1" hangingPunct="1"/>
            <a:endParaRPr lang="ja-JP" altLang="ja-JP">
              <a:latin typeface="Times New Roman" panose="02020603050405020304" pitchFamily="18" charset="0"/>
            </a:endParaRPr>
          </a:p>
        </p:txBody>
      </p:sp>
    </p:spTree>
    <p:extLst>
      <p:ext uri="{BB962C8B-B14F-4D97-AF65-F5344CB8AC3E}">
        <p14:creationId xmlns:p14="http://schemas.microsoft.com/office/powerpoint/2010/main" val="9196842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grpSp>
        <p:nvGrpSpPr>
          <p:cNvPr id="7" name="Group 6"/>
          <p:cNvGrpSpPr/>
          <p:nvPr/>
        </p:nvGrpSpPr>
        <p:grpSpPr>
          <a:xfrm>
            <a:off x="-9171" y="-8468"/>
            <a:ext cx="993395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224812" y="2404534"/>
            <a:ext cx="6312279" cy="1646302"/>
          </a:xfrm>
          <a:prstGeom prst="rect">
            <a:avLst/>
          </a:prstGeom>
        </p:spPr>
        <p:txBody>
          <a:bodyPr anchor="b">
            <a:noAutofit/>
          </a:bodyPr>
          <a:lstStyle>
            <a:lvl1pPr algn="r">
              <a:defRPr sz="5400">
                <a:solidFill>
                  <a:schemeClr val="accent1"/>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1224812" y="4050835"/>
            <a:ext cx="6312279" cy="1096899"/>
          </a:xfrm>
          <a:prstGeom prst="rect">
            <a:avLst/>
          </a:prstGeo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a:xfrm>
            <a:off x="5855696" y="6041364"/>
            <a:ext cx="741143" cy="365125"/>
          </a:xfrm>
          <a:prstGeom prst="rect">
            <a:avLst/>
          </a:prstGeom>
        </p:spPr>
        <p:txBody>
          <a:bodyPr/>
          <a:lstStyle/>
          <a:p>
            <a:pPr>
              <a:defRPr/>
            </a:pPr>
            <a:endParaRPr lang="en-US" altLang="ja-JP"/>
          </a:p>
        </p:txBody>
      </p:sp>
      <p:sp>
        <p:nvSpPr>
          <p:cNvPr id="5" name="Footer Placeholder 4"/>
          <p:cNvSpPr>
            <a:spLocks noGrp="1"/>
          </p:cNvSpPr>
          <p:nvPr>
            <p:ph type="ftr" sz="quarter" idx="11"/>
          </p:nvPr>
        </p:nvSpPr>
        <p:spPr>
          <a:xfrm>
            <a:off x="660399" y="6041364"/>
            <a:ext cx="5008221" cy="365125"/>
          </a:xfrm>
          <a:prstGeom prst="rect">
            <a:avLst/>
          </a:prstGeom>
        </p:spPr>
        <p:txBody>
          <a:bodyPr/>
          <a:lstStyle/>
          <a:p>
            <a:pPr>
              <a:defRPr/>
            </a:pPr>
            <a:endParaRPr lang="en-US" altLang="ja-JP"/>
          </a:p>
        </p:txBody>
      </p:sp>
      <p:sp>
        <p:nvSpPr>
          <p:cNvPr id="6" name="Slide Number Placeholder 5"/>
          <p:cNvSpPr>
            <a:spLocks noGrp="1"/>
          </p:cNvSpPr>
          <p:nvPr>
            <p:ph type="sldNum" sz="quarter" idx="12"/>
          </p:nvPr>
        </p:nvSpPr>
        <p:spPr>
          <a:xfrm>
            <a:off x="9266935" y="6412178"/>
            <a:ext cx="555358" cy="365125"/>
          </a:xfrm>
          <a:prstGeom prst="rect">
            <a:avLst/>
          </a:prstGeom>
        </p:spPr>
        <p:txBody>
          <a:bodyPr/>
          <a:lstStyle/>
          <a:p>
            <a:pPr>
              <a:defRPr/>
            </a:pPr>
            <a:fld id="{30E8D671-339A-401F-AE54-37D2F16E8D9D}" type="slidenum">
              <a:rPr lang="en-US" altLang="ja-JP" smtClean="0"/>
              <a:pPr>
                <a:defRPr/>
              </a:pPr>
              <a:t>‹#›</a:t>
            </a:fld>
            <a:endParaRPr lang="en-US" altLang="ja-JP"/>
          </a:p>
        </p:txBody>
      </p:sp>
    </p:spTree>
    <p:extLst>
      <p:ext uri="{BB962C8B-B14F-4D97-AF65-F5344CB8AC3E}">
        <p14:creationId xmlns:p14="http://schemas.microsoft.com/office/powerpoint/2010/main" val="3625748076"/>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660400" y="609600"/>
            <a:ext cx="6876690" cy="3403600"/>
          </a:xfrm>
          <a:prstGeom prst="rect">
            <a:avLst/>
          </a:prstGeom>
        </p:spPr>
        <p:txBody>
          <a:bodyPr anchor="ctr">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60400" y="4470400"/>
            <a:ext cx="6876690" cy="1570962"/>
          </a:xfrm>
          <a:prstGeom prst="rect">
            <a:avLst/>
          </a:prstGeo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a:xfrm>
            <a:off x="5855696" y="6041364"/>
            <a:ext cx="741143" cy="365125"/>
          </a:xfrm>
          <a:prstGeom prst="rect">
            <a:avLst/>
          </a:prstGeom>
        </p:spPr>
        <p:txBody>
          <a:bodyPr/>
          <a:lstStyle/>
          <a:p>
            <a:pPr>
              <a:defRPr/>
            </a:pPr>
            <a:endParaRPr lang="en-US" altLang="ja-JP"/>
          </a:p>
        </p:txBody>
      </p:sp>
      <p:sp>
        <p:nvSpPr>
          <p:cNvPr id="5" name="Footer Placeholder 4"/>
          <p:cNvSpPr>
            <a:spLocks noGrp="1"/>
          </p:cNvSpPr>
          <p:nvPr>
            <p:ph type="ftr" sz="quarter" idx="11"/>
          </p:nvPr>
        </p:nvSpPr>
        <p:spPr>
          <a:xfrm>
            <a:off x="660399" y="6041364"/>
            <a:ext cx="5008221" cy="365125"/>
          </a:xfrm>
          <a:prstGeom prst="rect">
            <a:avLst/>
          </a:prstGeom>
        </p:spPr>
        <p:txBody>
          <a:bodyPr/>
          <a:lstStyle/>
          <a:p>
            <a:pPr>
              <a:defRPr/>
            </a:pPr>
            <a:endParaRPr lang="en-US" altLang="ja-JP"/>
          </a:p>
        </p:txBody>
      </p:sp>
      <p:sp>
        <p:nvSpPr>
          <p:cNvPr id="6" name="Slide Number Placeholder 5"/>
          <p:cNvSpPr>
            <a:spLocks noGrp="1"/>
          </p:cNvSpPr>
          <p:nvPr>
            <p:ph type="sldNum" sz="quarter" idx="12"/>
          </p:nvPr>
        </p:nvSpPr>
        <p:spPr>
          <a:xfrm>
            <a:off x="9201472" y="6406489"/>
            <a:ext cx="555358" cy="365125"/>
          </a:xfrm>
          <a:prstGeom prst="rect">
            <a:avLst/>
          </a:prstGeom>
        </p:spPr>
        <p:txBody>
          <a:bodyPr/>
          <a:lstStyle/>
          <a:p>
            <a:pPr>
              <a:defRPr/>
            </a:pPr>
            <a:fld id="{30E8D671-339A-401F-AE54-37D2F16E8D9D}" type="slidenum">
              <a:rPr lang="en-US" altLang="ja-JP" smtClean="0"/>
              <a:pPr>
                <a:defRPr/>
              </a:pPr>
              <a:t>‹#›</a:t>
            </a:fld>
            <a:endParaRPr lang="en-US" altLang="ja-JP"/>
          </a:p>
        </p:txBody>
      </p:sp>
    </p:spTree>
    <p:extLst>
      <p:ext uri="{BB962C8B-B14F-4D97-AF65-F5344CB8AC3E}">
        <p14:creationId xmlns:p14="http://schemas.microsoft.com/office/powerpoint/2010/main" val="1983125853"/>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839459" y="609600"/>
            <a:ext cx="6578197" cy="3022600"/>
          </a:xfrm>
          <a:prstGeom prst="rect">
            <a:avLst/>
          </a:prstGeo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1192830" y="3632200"/>
            <a:ext cx="5871454" cy="381000"/>
          </a:xfrm>
          <a:prstGeom prst="rect">
            <a:avLst/>
          </a:prstGeo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60399" y="4470400"/>
            <a:ext cx="6876691" cy="1570962"/>
          </a:xfrm>
          <a:prstGeom prst="rect">
            <a:avLst/>
          </a:prstGeo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a:xfrm>
            <a:off x="5855696" y="6041364"/>
            <a:ext cx="741143" cy="365125"/>
          </a:xfrm>
          <a:prstGeom prst="rect">
            <a:avLst/>
          </a:prstGeom>
        </p:spPr>
        <p:txBody>
          <a:bodyPr/>
          <a:lstStyle/>
          <a:p>
            <a:pPr>
              <a:defRPr/>
            </a:pPr>
            <a:endParaRPr lang="en-US" altLang="ja-JP"/>
          </a:p>
        </p:txBody>
      </p:sp>
      <p:sp>
        <p:nvSpPr>
          <p:cNvPr id="5" name="Footer Placeholder 4"/>
          <p:cNvSpPr>
            <a:spLocks noGrp="1"/>
          </p:cNvSpPr>
          <p:nvPr>
            <p:ph type="ftr" sz="quarter" idx="11"/>
          </p:nvPr>
        </p:nvSpPr>
        <p:spPr>
          <a:xfrm>
            <a:off x="660399" y="6041364"/>
            <a:ext cx="5008221" cy="365125"/>
          </a:xfrm>
          <a:prstGeom prst="rect">
            <a:avLst/>
          </a:prstGeom>
        </p:spPr>
        <p:txBody>
          <a:bodyPr/>
          <a:lstStyle/>
          <a:p>
            <a:pPr>
              <a:defRPr/>
            </a:pPr>
            <a:endParaRPr lang="en-US" altLang="ja-JP"/>
          </a:p>
        </p:txBody>
      </p:sp>
      <p:sp>
        <p:nvSpPr>
          <p:cNvPr id="6" name="Slide Number Placeholder 5"/>
          <p:cNvSpPr>
            <a:spLocks noGrp="1"/>
          </p:cNvSpPr>
          <p:nvPr>
            <p:ph type="sldNum" sz="quarter" idx="12"/>
          </p:nvPr>
        </p:nvSpPr>
        <p:spPr>
          <a:xfrm>
            <a:off x="9350642" y="6406489"/>
            <a:ext cx="555358" cy="365125"/>
          </a:xfrm>
          <a:prstGeom prst="rect">
            <a:avLst/>
          </a:prstGeom>
        </p:spPr>
        <p:txBody>
          <a:bodyPr/>
          <a:lstStyle/>
          <a:p>
            <a:pPr>
              <a:defRPr/>
            </a:pPr>
            <a:fld id="{30E8D671-339A-401F-AE54-37D2F16E8D9D}" type="slidenum">
              <a:rPr lang="en-US" altLang="ja-JP" smtClean="0"/>
              <a:pPr>
                <a:defRPr/>
              </a:pPr>
              <a:t>‹#›</a:t>
            </a:fld>
            <a:endParaRPr lang="en-US" altLang="ja-JP"/>
          </a:p>
        </p:txBody>
      </p:sp>
      <p:sp>
        <p:nvSpPr>
          <p:cNvPr id="24" name="TextBox 23"/>
          <p:cNvSpPr txBox="1"/>
          <p:nvPr/>
        </p:nvSpPr>
        <p:spPr>
          <a:xfrm>
            <a:off x="522937" y="790378"/>
            <a:ext cx="49542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7310008" y="2886556"/>
            <a:ext cx="49542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021963843"/>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660399" y="1931988"/>
            <a:ext cx="6876691" cy="2595460"/>
          </a:xfrm>
          <a:prstGeom prst="rect">
            <a:avLst/>
          </a:prstGeom>
        </p:spPr>
        <p:txBody>
          <a:bodyPr anchor="b">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60399" y="4527448"/>
            <a:ext cx="6876691" cy="1513914"/>
          </a:xfrm>
          <a:prstGeom prst="rect">
            <a:avLst/>
          </a:prstGeo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a:xfrm>
            <a:off x="5855696" y="6041364"/>
            <a:ext cx="741143" cy="365125"/>
          </a:xfrm>
          <a:prstGeom prst="rect">
            <a:avLst/>
          </a:prstGeom>
        </p:spPr>
        <p:txBody>
          <a:bodyPr/>
          <a:lstStyle/>
          <a:p>
            <a:pPr>
              <a:defRPr/>
            </a:pPr>
            <a:endParaRPr lang="en-US" altLang="ja-JP"/>
          </a:p>
        </p:txBody>
      </p:sp>
      <p:sp>
        <p:nvSpPr>
          <p:cNvPr id="5" name="Footer Placeholder 4"/>
          <p:cNvSpPr>
            <a:spLocks noGrp="1"/>
          </p:cNvSpPr>
          <p:nvPr>
            <p:ph type="ftr" sz="quarter" idx="11"/>
          </p:nvPr>
        </p:nvSpPr>
        <p:spPr>
          <a:xfrm>
            <a:off x="660399" y="6041364"/>
            <a:ext cx="5008221" cy="365125"/>
          </a:xfrm>
          <a:prstGeom prst="rect">
            <a:avLst/>
          </a:prstGeom>
        </p:spPr>
        <p:txBody>
          <a:bodyPr/>
          <a:lstStyle/>
          <a:p>
            <a:pPr>
              <a:defRPr/>
            </a:pPr>
            <a:endParaRPr lang="en-US" altLang="ja-JP"/>
          </a:p>
        </p:txBody>
      </p:sp>
      <p:sp>
        <p:nvSpPr>
          <p:cNvPr id="6" name="Slide Number Placeholder 5"/>
          <p:cNvSpPr>
            <a:spLocks noGrp="1"/>
          </p:cNvSpPr>
          <p:nvPr>
            <p:ph type="sldNum" sz="quarter" idx="12"/>
          </p:nvPr>
        </p:nvSpPr>
        <p:spPr>
          <a:xfrm>
            <a:off x="9350642" y="6406489"/>
            <a:ext cx="555358" cy="365125"/>
          </a:xfrm>
          <a:prstGeom prst="rect">
            <a:avLst/>
          </a:prstGeom>
        </p:spPr>
        <p:txBody>
          <a:bodyPr/>
          <a:lstStyle/>
          <a:p>
            <a:pPr>
              <a:defRPr/>
            </a:pPr>
            <a:fld id="{30E8D671-339A-401F-AE54-37D2F16E8D9D}" type="slidenum">
              <a:rPr lang="en-US" altLang="ja-JP" smtClean="0"/>
              <a:pPr>
                <a:defRPr/>
              </a:pPr>
              <a:t>‹#›</a:t>
            </a:fld>
            <a:endParaRPr lang="en-US" altLang="ja-JP"/>
          </a:p>
        </p:txBody>
      </p:sp>
    </p:spTree>
    <p:extLst>
      <p:ext uri="{BB962C8B-B14F-4D97-AF65-F5344CB8AC3E}">
        <p14:creationId xmlns:p14="http://schemas.microsoft.com/office/powerpoint/2010/main" val="245353488"/>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用付きの名札">
    <p:spTree>
      <p:nvGrpSpPr>
        <p:cNvPr id="1" name=""/>
        <p:cNvGrpSpPr/>
        <p:nvPr/>
      </p:nvGrpSpPr>
      <p:grpSpPr>
        <a:xfrm>
          <a:off x="0" y="0"/>
          <a:ext cx="0" cy="0"/>
          <a:chOff x="0" y="0"/>
          <a:chExt cx="0" cy="0"/>
        </a:xfrm>
      </p:grpSpPr>
      <p:sp>
        <p:nvSpPr>
          <p:cNvPr id="2" name="Title 1"/>
          <p:cNvSpPr>
            <a:spLocks noGrp="1"/>
          </p:cNvSpPr>
          <p:nvPr>
            <p:ph type="title"/>
          </p:nvPr>
        </p:nvSpPr>
        <p:spPr>
          <a:xfrm>
            <a:off x="839459" y="609600"/>
            <a:ext cx="6578197" cy="3022600"/>
          </a:xfrm>
          <a:prstGeom prst="rect">
            <a:avLst/>
          </a:prstGeo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60397" y="4013200"/>
            <a:ext cx="6876692" cy="514248"/>
          </a:xfrm>
          <a:prstGeom prst="rect">
            <a:avLst/>
          </a:prstGeo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60399" y="4527448"/>
            <a:ext cx="6876691" cy="1513914"/>
          </a:xfrm>
          <a:prstGeom prst="rect">
            <a:avLst/>
          </a:prstGeo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a:xfrm>
            <a:off x="5855696" y="6041364"/>
            <a:ext cx="741143" cy="365125"/>
          </a:xfrm>
          <a:prstGeom prst="rect">
            <a:avLst/>
          </a:prstGeom>
        </p:spPr>
        <p:txBody>
          <a:bodyPr/>
          <a:lstStyle/>
          <a:p>
            <a:pPr>
              <a:defRPr/>
            </a:pPr>
            <a:endParaRPr lang="en-US" altLang="ja-JP"/>
          </a:p>
        </p:txBody>
      </p:sp>
      <p:sp>
        <p:nvSpPr>
          <p:cNvPr id="5" name="Footer Placeholder 4"/>
          <p:cNvSpPr>
            <a:spLocks noGrp="1"/>
          </p:cNvSpPr>
          <p:nvPr>
            <p:ph type="ftr" sz="quarter" idx="11"/>
          </p:nvPr>
        </p:nvSpPr>
        <p:spPr>
          <a:xfrm>
            <a:off x="660399" y="6041364"/>
            <a:ext cx="5008221" cy="365125"/>
          </a:xfrm>
          <a:prstGeom prst="rect">
            <a:avLst/>
          </a:prstGeom>
        </p:spPr>
        <p:txBody>
          <a:bodyPr/>
          <a:lstStyle/>
          <a:p>
            <a:pPr>
              <a:defRPr/>
            </a:pPr>
            <a:endParaRPr lang="en-US" altLang="ja-JP"/>
          </a:p>
        </p:txBody>
      </p:sp>
      <p:sp>
        <p:nvSpPr>
          <p:cNvPr id="6" name="Slide Number Placeholder 5"/>
          <p:cNvSpPr>
            <a:spLocks noGrp="1"/>
          </p:cNvSpPr>
          <p:nvPr>
            <p:ph type="sldNum" sz="quarter" idx="12"/>
          </p:nvPr>
        </p:nvSpPr>
        <p:spPr>
          <a:xfrm>
            <a:off x="9350642" y="6437604"/>
            <a:ext cx="555358" cy="365125"/>
          </a:xfrm>
          <a:prstGeom prst="rect">
            <a:avLst/>
          </a:prstGeom>
        </p:spPr>
        <p:txBody>
          <a:bodyPr/>
          <a:lstStyle/>
          <a:p>
            <a:pPr>
              <a:defRPr/>
            </a:pPr>
            <a:fld id="{30E8D671-339A-401F-AE54-37D2F16E8D9D}" type="slidenum">
              <a:rPr lang="en-US" altLang="ja-JP" smtClean="0"/>
              <a:pPr>
                <a:defRPr/>
              </a:pPr>
              <a:t>‹#›</a:t>
            </a:fld>
            <a:endParaRPr lang="en-US" altLang="ja-JP"/>
          </a:p>
        </p:txBody>
      </p:sp>
      <p:sp>
        <p:nvSpPr>
          <p:cNvPr id="24" name="TextBox 23"/>
          <p:cNvSpPr txBox="1"/>
          <p:nvPr/>
        </p:nvSpPr>
        <p:spPr>
          <a:xfrm>
            <a:off x="522937" y="790378"/>
            <a:ext cx="49542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7310008" y="2886556"/>
            <a:ext cx="49542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411953001"/>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真または偽">
    <p:spTree>
      <p:nvGrpSpPr>
        <p:cNvPr id="1" name=""/>
        <p:cNvGrpSpPr/>
        <p:nvPr/>
      </p:nvGrpSpPr>
      <p:grpSpPr>
        <a:xfrm>
          <a:off x="0" y="0"/>
          <a:ext cx="0" cy="0"/>
          <a:chOff x="0" y="0"/>
          <a:chExt cx="0" cy="0"/>
        </a:xfrm>
      </p:grpSpPr>
      <p:sp>
        <p:nvSpPr>
          <p:cNvPr id="2" name="Title 1"/>
          <p:cNvSpPr>
            <a:spLocks noGrp="1"/>
          </p:cNvSpPr>
          <p:nvPr>
            <p:ph type="title"/>
          </p:nvPr>
        </p:nvSpPr>
        <p:spPr>
          <a:xfrm>
            <a:off x="667169" y="609600"/>
            <a:ext cx="6869920" cy="3022600"/>
          </a:xfrm>
          <a:prstGeom prst="rect">
            <a:avLst/>
          </a:prstGeo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60397" y="4013200"/>
            <a:ext cx="6876692" cy="514248"/>
          </a:xfrm>
          <a:prstGeom prst="rect">
            <a:avLst/>
          </a:prstGeo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60399" y="4527448"/>
            <a:ext cx="6876691" cy="1513914"/>
          </a:xfrm>
          <a:prstGeom prst="rect">
            <a:avLst/>
          </a:prstGeo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a:xfrm>
            <a:off x="5855696" y="6041364"/>
            <a:ext cx="741143" cy="365125"/>
          </a:xfrm>
          <a:prstGeom prst="rect">
            <a:avLst/>
          </a:prstGeom>
        </p:spPr>
        <p:txBody>
          <a:bodyPr/>
          <a:lstStyle/>
          <a:p>
            <a:pPr>
              <a:defRPr/>
            </a:pPr>
            <a:endParaRPr lang="en-US" altLang="ja-JP"/>
          </a:p>
        </p:txBody>
      </p:sp>
      <p:sp>
        <p:nvSpPr>
          <p:cNvPr id="5" name="Footer Placeholder 4"/>
          <p:cNvSpPr>
            <a:spLocks noGrp="1"/>
          </p:cNvSpPr>
          <p:nvPr>
            <p:ph type="ftr" sz="quarter" idx="11"/>
          </p:nvPr>
        </p:nvSpPr>
        <p:spPr>
          <a:xfrm>
            <a:off x="660399" y="6041364"/>
            <a:ext cx="5008221" cy="365125"/>
          </a:xfrm>
          <a:prstGeom prst="rect">
            <a:avLst/>
          </a:prstGeom>
        </p:spPr>
        <p:txBody>
          <a:bodyPr/>
          <a:lstStyle/>
          <a:p>
            <a:pPr>
              <a:defRPr/>
            </a:pPr>
            <a:endParaRPr lang="en-US" altLang="ja-JP"/>
          </a:p>
        </p:txBody>
      </p:sp>
      <p:sp>
        <p:nvSpPr>
          <p:cNvPr id="6" name="Slide Number Placeholder 5"/>
          <p:cNvSpPr>
            <a:spLocks noGrp="1"/>
          </p:cNvSpPr>
          <p:nvPr>
            <p:ph type="sldNum" sz="quarter" idx="12"/>
          </p:nvPr>
        </p:nvSpPr>
        <p:spPr>
          <a:xfrm>
            <a:off x="9328691" y="6406489"/>
            <a:ext cx="555358" cy="365125"/>
          </a:xfrm>
          <a:prstGeom prst="rect">
            <a:avLst/>
          </a:prstGeom>
        </p:spPr>
        <p:txBody>
          <a:bodyPr/>
          <a:lstStyle/>
          <a:p>
            <a:pPr>
              <a:defRPr/>
            </a:pPr>
            <a:fld id="{30E8D671-339A-401F-AE54-37D2F16E8D9D}" type="slidenum">
              <a:rPr lang="en-US" altLang="ja-JP" smtClean="0"/>
              <a:pPr>
                <a:defRPr/>
              </a:pPr>
              <a:t>‹#›</a:t>
            </a:fld>
            <a:endParaRPr lang="en-US" altLang="ja-JP"/>
          </a:p>
        </p:txBody>
      </p:sp>
    </p:spTree>
    <p:extLst>
      <p:ext uri="{BB962C8B-B14F-4D97-AF65-F5344CB8AC3E}">
        <p14:creationId xmlns:p14="http://schemas.microsoft.com/office/powerpoint/2010/main" val="112436374"/>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a:xfrm>
            <a:off x="660400" y="609600"/>
            <a:ext cx="6876689" cy="1320800"/>
          </a:xfrm>
          <a:prstGeom prst="rect">
            <a:avLst/>
          </a:prstGeom>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60399" y="2160590"/>
            <a:ext cx="6876690" cy="3880773"/>
          </a:xfrm>
          <a:prstGeom prst="rect">
            <a:avLst/>
          </a:prstGeo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5855696" y="6041364"/>
            <a:ext cx="741143" cy="365125"/>
          </a:xfrm>
          <a:prstGeom prst="rect">
            <a:avLst/>
          </a:prstGeom>
        </p:spPr>
        <p:txBody>
          <a:bodyPr/>
          <a:lstStyle/>
          <a:p>
            <a:pPr>
              <a:defRPr/>
            </a:pPr>
            <a:endParaRPr lang="en-US" altLang="ja-JP"/>
          </a:p>
        </p:txBody>
      </p:sp>
      <p:sp>
        <p:nvSpPr>
          <p:cNvPr id="5" name="Footer Placeholder 4"/>
          <p:cNvSpPr>
            <a:spLocks noGrp="1"/>
          </p:cNvSpPr>
          <p:nvPr>
            <p:ph type="ftr" sz="quarter" idx="11"/>
          </p:nvPr>
        </p:nvSpPr>
        <p:spPr>
          <a:xfrm>
            <a:off x="660399" y="6041364"/>
            <a:ext cx="5008221" cy="365125"/>
          </a:xfrm>
          <a:prstGeom prst="rect">
            <a:avLst/>
          </a:prstGeom>
        </p:spPr>
        <p:txBody>
          <a:bodyPr/>
          <a:lstStyle/>
          <a:p>
            <a:pPr>
              <a:defRPr/>
            </a:pPr>
            <a:endParaRPr lang="en-US" altLang="ja-JP"/>
          </a:p>
        </p:txBody>
      </p:sp>
      <p:sp>
        <p:nvSpPr>
          <p:cNvPr id="6" name="Slide Number Placeholder 5"/>
          <p:cNvSpPr>
            <a:spLocks noGrp="1"/>
          </p:cNvSpPr>
          <p:nvPr>
            <p:ph type="sldNum" sz="quarter" idx="12"/>
          </p:nvPr>
        </p:nvSpPr>
        <p:spPr>
          <a:xfrm>
            <a:off x="9282971" y="6406489"/>
            <a:ext cx="555358" cy="365125"/>
          </a:xfrm>
          <a:prstGeom prst="rect">
            <a:avLst/>
          </a:prstGeom>
        </p:spPr>
        <p:txBody>
          <a:bodyPr/>
          <a:lstStyle/>
          <a:p>
            <a:pPr>
              <a:defRPr/>
            </a:pPr>
            <a:fld id="{0EFE4C3D-6821-4821-81C7-C2EBD5EC0478}" type="slidenum">
              <a:rPr lang="en-US" altLang="ja-JP" smtClean="0"/>
              <a:pPr>
                <a:defRPr/>
              </a:pPr>
              <a:t>‹#›</a:t>
            </a:fld>
            <a:endParaRPr lang="en-US" altLang="ja-JP"/>
          </a:p>
        </p:txBody>
      </p:sp>
    </p:spTree>
    <p:extLst>
      <p:ext uri="{BB962C8B-B14F-4D97-AF65-F5344CB8AC3E}">
        <p14:creationId xmlns:p14="http://schemas.microsoft.com/office/powerpoint/2010/main" val="25655367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75421" y="609601"/>
            <a:ext cx="1060380" cy="5251451"/>
          </a:xfrm>
          <a:prstGeom prst="rect">
            <a:avLst/>
          </a:prstGeom>
        </p:spPr>
        <p:txBody>
          <a:bodyPr vert="eaVert" anchor="ct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60399" y="609601"/>
            <a:ext cx="5627945" cy="5251451"/>
          </a:xfrm>
          <a:prstGeom prst="rect">
            <a:avLst/>
          </a:prstGeo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5855696" y="6041364"/>
            <a:ext cx="741143" cy="365125"/>
          </a:xfrm>
          <a:prstGeom prst="rect">
            <a:avLst/>
          </a:prstGeom>
        </p:spPr>
        <p:txBody>
          <a:bodyPr/>
          <a:lstStyle/>
          <a:p>
            <a:pPr>
              <a:defRPr/>
            </a:pPr>
            <a:endParaRPr lang="en-US" altLang="ja-JP"/>
          </a:p>
        </p:txBody>
      </p:sp>
      <p:sp>
        <p:nvSpPr>
          <p:cNvPr id="5" name="Footer Placeholder 4"/>
          <p:cNvSpPr>
            <a:spLocks noGrp="1"/>
          </p:cNvSpPr>
          <p:nvPr>
            <p:ph type="ftr" sz="quarter" idx="11"/>
          </p:nvPr>
        </p:nvSpPr>
        <p:spPr>
          <a:xfrm>
            <a:off x="660399" y="6041364"/>
            <a:ext cx="5008221" cy="365125"/>
          </a:xfrm>
          <a:prstGeom prst="rect">
            <a:avLst/>
          </a:prstGeom>
        </p:spPr>
        <p:txBody>
          <a:bodyPr/>
          <a:lstStyle/>
          <a:p>
            <a:pPr>
              <a:defRPr/>
            </a:pPr>
            <a:endParaRPr lang="en-US" altLang="ja-JP"/>
          </a:p>
        </p:txBody>
      </p:sp>
      <p:sp>
        <p:nvSpPr>
          <p:cNvPr id="6" name="Slide Number Placeholder 5"/>
          <p:cNvSpPr>
            <a:spLocks noGrp="1"/>
          </p:cNvSpPr>
          <p:nvPr>
            <p:ph type="sldNum" sz="quarter" idx="12"/>
          </p:nvPr>
        </p:nvSpPr>
        <p:spPr>
          <a:xfrm>
            <a:off x="9347016" y="6406489"/>
            <a:ext cx="558984" cy="323902"/>
          </a:xfrm>
          <a:prstGeom prst="rect">
            <a:avLst/>
          </a:prstGeom>
        </p:spPr>
        <p:txBody>
          <a:bodyPr/>
          <a:lstStyle/>
          <a:p>
            <a:pPr>
              <a:defRPr/>
            </a:pPr>
            <a:fld id="{AED9948E-0104-450B-BBD4-40709CA8B9CE}" type="slidenum">
              <a:rPr lang="en-US" altLang="ja-JP" smtClean="0"/>
              <a:pPr>
                <a:defRPr/>
              </a:pPr>
              <a:t>‹#›</a:t>
            </a:fld>
            <a:endParaRPr lang="en-US" altLang="ja-JP"/>
          </a:p>
        </p:txBody>
      </p:sp>
    </p:spTree>
    <p:extLst>
      <p:ext uri="{BB962C8B-B14F-4D97-AF65-F5344CB8AC3E}">
        <p14:creationId xmlns:p14="http://schemas.microsoft.com/office/powerpoint/2010/main" val="16374471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cSld name="1_タイトル スライド">
    <p:spTree>
      <p:nvGrpSpPr>
        <p:cNvPr id="1" name=""/>
        <p:cNvGrpSpPr/>
        <p:nvPr/>
      </p:nvGrpSpPr>
      <p:grpSpPr>
        <a:xfrm>
          <a:off x="0" y="0"/>
          <a:ext cx="0" cy="0"/>
          <a:chOff x="0" y="0"/>
          <a:chExt cx="0" cy="0"/>
        </a:xfrm>
      </p:grpSpPr>
      <p:sp>
        <p:nvSpPr>
          <p:cNvPr id="6" name="Rectangle 8"/>
          <p:cNvSpPr>
            <a:spLocks noGrp="1" noChangeArrowheads="1"/>
          </p:cNvSpPr>
          <p:nvPr>
            <p:ph type="dt" sz="quarter" idx="10"/>
          </p:nvPr>
        </p:nvSpPr>
        <p:spPr>
          <a:xfrm>
            <a:off x="1174750" y="6096000"/>
            <a:ext cx="2063750" cy="457200"/>
          </a:xfrm>
          <a:prstGeom prst="rect">
            <a:avLst/>
          </a:prstGeom>
        </p:spPr>
        <p:txBody>
          <a:bodyPr/>
          <a:lstStyle>
            <a:lvl1pPr>
              <a:defRPr/>
            </a:lvl1pPr>
          </a:lstStyle>
          <a:p>
            <a:pPr>
              <a:defRPr/>
            </a:pPr>
            <a:endParaRPr lang="en-US" altLang="ja-JP"/>
          </a:p>
        </p:txBody>
      </p:sp>
      <p:sp>
        <p:nvSpPr>
          <p:cNvPr id="7" name="Rectangle 9"/>
          <p:cNvSpPr>
            <a:spLocks noGrp="1" noChangeArrowheads="1"/>
          </p:cNvSpPr>
          <p:nvPr>
            <p:ph type="ftr" sz="quarter" idx="11"/>
          </p:nvPr>
        </p:nvSpPr>
        <p:spPr>
          <a:xfrm>
            <a:off x="3816350" y="6096000"/>
            <a:ext cx="3136900" cy="457200"/>
          </a:xfrm>
          <a:prstGeom prst="rect">
            <a:avLst/>
          </a:prstGeom>
        </p:spPr>
        <p:txBody>
          <a:bodyPr/>
          <a:lstStyle>
            <a:lvl1pPr>
              <a:defRPr/>
            </a:lvl1pPr>
          </a:lstStyle>
          <a:p>
            <a:pPr>
              <a:defRPr/>
            </a:pPr>
            <a:endParaRPr lang="en-US" altLang="ja-JP"/>
          </a:p>
        </p:txBody>
      </p:sp>
      <p:sp>
        <p:nvSpPr>
          <p:cNvPr id="8" name="Rectangle 10"/>
          <p:cNvSpPr>
            <a:spLocks noGrp="1" noChangeArrowheads="1"/>
          </p:cNvSpPr>
          <p:nvPr>
            <p:ph type="sldNum" sz="quarter" idx="12"/>
          </p:nvPr>
        </p:nvSpPr>
        <p:spPr>
          <a:xfrm>
            <a:off x="7531100" y="6096000"/>
            <a:ext cx="2063750" cy="457200"/>
          </a:xfrm>
          <a:prstGeom prst="rect">
            <a:avLst/>
          </a:prstGeom>
        </p:spPr>
        <p:txBody>
          <a:bodyPr/>
          <a:lstStyle>
            <a:lvl1pPr>
              <a:defRPr smtClean="0"/>
            </a:lvl1pPr>
          </a:lstStyle>
          <a:p>
            <a:pPr>
              <a:defRPr/>
            </a:pPr>
            <a:fld id="{887CDB62-781F-4CF5-92B8-65C4F868F6DC}" type="slidenum">
              <a:rPr lang="en-US" altLang="ja-JP"/>
              <a:pPr>
                <a:defRPr/>
              </a:pPr>
              <a:t>‹#›</a:t>
            </a:fld>
            <a:endParaRPr lang="en-US" altLang="ja-JP"/>
          </a:p>
        </p:txBody>
      </p:sp>
    </p:spTree>
    <p:extLst>
      <p:ext uri="{BB962C8B-B14F-4D97-AF65-F5344CB8AC3E}">
        <p14:creationId xmlns:p14="http://schemas.microsoft.com/office/powerpoint/2010/main" val="33059923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60400" y="609600"/>
            <a:ext cx="6876689" cy="1320800"/>
          </a:xfrm>
          <a:prstGeom prst="rect">
            <a:avLst/>
          </a:prstGeom>
        </p:spPr>
        <p:txBody>
          <a:bodyPr/>
          <a:lstStyle/>
          <a:p>
            <a:r>
              <a:rPr lang="ja-JP" altLang="en-US"/>
              <a:t>マスター タイトルの書式設定</a:t>
            </a:r>
            <a:endParaRPr lang="en-US" dirty="0"/>
          </a:p>
        </p:txBody>
      </p:sp>
      <p:sp>
        <p:nvSpPr>
          <p:cNvPr id="3" name="Content Placeholder 2"/>
          <p:cNvSpPr>
            <a:spLocks noGrp="1"/>
          </p:cNvSpPr>
          <p:nvPr>
            <p:ph idx="1"/>
          </p:nvPr>
        </p:nvSpPr>
        <p:spPr>
          <a:xfrm>
            <a:off x="660399" y="2160590"/>
            <a:ext cx="6876690" cy="3880773"/>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5855696" y="6041364"/>
            <a:ext cx="741143" cy="365125"/>
          </a:xfrm>
          <a:prstGeom prst="rect">
            <a:avLst/>
          </a:prstGeom>
        </p:spPr>
        <p:txBody>
          <a:bodyPr/>
          <a:lstStyle/>
          <a:p>
            <a:pPr>
              <a:defRPr/>
            </a:pPr>
            <a:endParaRPr lang="en-US" altLang="ja-JP"/>
          </a:p>
        </p:txBody>
      </p:sp>
      <p:sp>
        <p:nvSpPr>
          <p:cNvPr id="5" name="Footer Placeholder 4"/>
          <p:cNvSpPr>
            <a:spLocks noGrp="1"/>
          </p:cNvSpPr>
          <p:nvPr>
            <p:ph type="ftr" sz="quarter" idx="11"/>
          </p:nvPr>
        </p:nvSpPr>
        <p:spPr>
          <a:xfrm>
            <a:off x="660399" y="6041364"/>
            <a:ext cx="5008221" cy="365125"/>
          </a:xfrm>
          <a:prstGeom prst="rect">
            <a:avLst/>
          </a:prstGeom>
        </p:spPr>
        <p:txBody>
          <a:bodyPr/>
          <a:lstStyle/>
          <a:p>
            <a:pPr>
              <a:defRPr/>
            </a:pPr>
            <a:endParaRPr lang="en-US" altLang="ja-JP"/>
          </a:p>
        </p:txBody>
      </p:sp>
      <p:sp>
        <p:nvSpPr>
          <p:cNvPr id="6" name="Slide Number Placeholder 5"/>
          <p:cNvSpPr>
            <a:spLocks noGrp="1"/>
          </p:cNvSpPr>
          <p:nvPr>
            <p:ph type="sldNum" sz="quarter" idx="12"/>
          </p:nvPr>
        </p:nvSpPr>
        <p:spPr>
          <a:xfrm>
            <a:off x="9201472" y="6412178"/>
            <a:ext cx="555358" cy="365125"/>
          </a:xfrm>
          <a:prstGeom prst="rect">
            <a:avLst/>
          </a:prstGeom>
        </p:spPr>
        <p:txBody>
          <a:bodyPr/>
          <a:lstStyle/>
          <a:p>
            <a:pPr>
              <a:defRPr/>
            </a:pPr>
            <a:fld id="{756F054D-A324-4210-BFD3-E90BDA0E2F95}" type="slidenum">
              <a:rPr lang="en-US" altLang="ja-JP" smtClean="0"/>
              <a:pPr>
                <a:defRPr/>
              </a:pPr>
              <a:t>‹#›</a:t>
            </a:fld>
            <a:endParaRPr lang="en-US" altLang="ja-JP"/>
          </a:p>
        </p:txBody>
      </p:sp>
    </p:spTree>
    <p:extLst>
      <p:ext uri="{BB962C8B-B14F-4D97-AF65-F5344CB8AC3E}">
        <p14:creationId xmlns:p14="http://schemas.microsoft.com/office/powerpoint/2010/main" val="30587550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60399" y="2700869"/>
            <a:ext cx="6876691" cy="1826581"/>
          </a:xfrm>
          <a:prstGeom prst="rect">
            <a:avLst/>
          </a:prstGeom>
        </p:spPr>
        <p:txBody>
          <a:bodyPr anchor="b"/>
          <a:lstStyle>
            <a:lvl1pPr algn="l">
              <a:defRPr sz="40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60399" y="4527448"/>
            <a:ext cx="6876691" cy="860400"/>
          </a:xfrm>
          <a:prstGeom prst="rect">
            <a:avLst/>
          </a:prstGeo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a:xfrm>
            <a:off x="5855696" y="6041364"/>
            <a:ext cx="741143" cy="365125"/>
          </a:xfrm>
          <a:prstGeom prst="rect">
            <a:avLst/>
          </a:prstGeom>
        </p:spPr>
        <p:txBody>
          <a:bodyPr/>
          <a:lstStyle/>
          <a:p>
            <a:pPr>
              <a:defRPr/>
            </a:pPr>
            <a:endParaRPr lang="en-US" altLang="ja-JP"/>
          </a:p>
        </p:txBody>
      </p:sp>
      <p:sp>
        <p:nvSpPr>
          <p:cNvPr id="5" name="Footer Placeholder 4"/>
          <p:cNvSpPr>
            <a:spLocks noGrp="1"/>
          </p:cNvSpPr>
          <p:nvPr>
            <p:ph type="ftr" sz="quarter" idx="11"/>
          </p:nvPr>
        </p:nvSpPr>
        <p:spPr>
          <a:xfrm>
            <a:off x="660399" y="6041364"/>
            <a:ext cx="5008221" cy="365125"/>
          </a:xfrm>
          <a:prstGeom prst="rect">
            <a:avLst/>
          </a:prstGeom>
        </p:spPr>
        <p:txBody>
          <a:bodyPr/>
          <a:lstStyle/>
          <a:p>
            <a:pPr>
              <a:defRPr/>
            </a:pPr>
            <a:endParaRPr lang="en-US" altLang="ja-JP"/>
          </a:p>
        </p:txBody>
      </p:sp>
      <p:sp>
        <p:nvSpPr>
          <p:cNvPr id="6" name="Slide Number Placeholder 5"/>
          <p:cNvSpPr>
            <a:spLocks noGrp="1"/>
          </p:cNvSpPr>
          <p:nvPr>
            <p:ph type="sldNum" sz="quarter" idx="12"/>
          </p:nvPr>
        </p:nvSpPr>
        <p:spPr>
          <a:xfrm>
            <a:off x="9201472" y="6406489"/>
            <a:ext cx="555358" cy="365125"/>
          </a:xfrm>
          <a:prstGeom prst="rect">
            <a:avLst/>
          </a:prstGeom>
        </p:spPr>
        <p:txBody>
          <a:bodyPr/>
          <a:lstStyle/>
          <a:p>
            <a:pPr>
              <a:defRPr/>
            </a:pPr>
            <a:fld id="{7AA4B4E7-C22B-4B2A-81B5-066FCF26DD8F}" type="slidenum">
              <a:rPr lang="en-US" altLang="ja-JP" smtClean="0"/>
              <a:pPr>
                <a:defRPr/>
              </a:pPr>
              <a:t>‹#›</a:t>
            </a:fld>
            <a:endParaRPr lang="en-US" altLang="ja-JP"/>
          </a:p>
        </p:txBody>
      </p:sp>
    </p:spTree>
    <p:extLst>
      <p:ext uri="{BB962C8B-B14F-4D97-AF65-F5344CB8AC3E}">
        <p14:creationId xmlns:p14="http://schemas.microsoft.com/office/powerpoint/2010/main" val="38080765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60400" y="609600"/>
            <a:ext cx="6876690" cy="1320800"/>
          </a:xfrm>
          <a:prstGeom prst="rect">
            <a:avLst/>
          </a:prstGeo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60401" y="2160589"/>
            <a:ext cx="3345451" cy="3880772"/>
          </a:xfrm>
          <a:prstGeom prst="rect">
            <a:avLst/>
          </a:prstGeo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191637" y="2160590"/>
            <a:ext cx="3345453" cy="3880773"/>
          </a:xfrm>
          <a:prstGeom prst="rect">
            <a:avLst/>
          </a:prstGeo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a:xfrm>
            <a:off x="5855696" y="6041364"/>
            <a:ext cx="741143" cy="365125"/>
          </a:xfrm>
          <a:prstGeom prst="rect">
            <a:avLst/>
          </a:prstGeom>
        </p:spPr>
        <p:txBody>
          <a:bodyPr/>
          <a:lstStyle/>
          <a:p>
            <a:pPr>
              <a:defRPr/>
            </a:pPr>
            <a:endParaRPr lang="en-US" altLang="ja-JP"/>
          </a:p>
        </p:txBody>
      </p:sp>
      <p:sp>
        <p:nvSpPr>
          <p:cNvPr id="6" name="Footer Placeholder 5"/>
          <p:cNvSpPr>
            <a:spLocks noGrp="1"/>
          </p:cNvSpPr>
          <p:nvPr>
            <p:ph type="ftr" sz="quarter" idx="11"/>
          </p:nvPr>
        </p:nvSpPr>
        <p:spPr>
          <a:xfrm>
            <a:off x="660399" y="6041364"/>
            <a:ext cx="5008221" cy="365125"/>
          </a:xfrm>
          <a:prstGeom prst="rect">
            <a:avLst/>
          </a:prstGeom>
        </p:spPr>
        <p:txBody>
          <a:bodyPr/>
          <a:lstStyle/>
          <a:p>
            <a:pPr>
              <a:defRPr/>
            </a:pPr>
            <a:endParaRPr lang="en-US" altLang="ja-JP"/>
          </a:p>
        </p:txBody>
      </p:sp>
      <p:sp>
        <p:nvSpPr>
          <p:cNvPr id="7" name="Slide Number Placeholder 6"/>
          <p:cNvSpPr>
            <a:spLocks noGrp="1"/>
          </p:cNvSpPr>
          <p:nvPr>
            <p:ph type="sldNum" sz="quarter" idx="12"/>
          </p:nvPr>
        </p:nvSpPr>
        <p:spPr>
          <a:xfrm>
            <a:off x="9350642" y="6468084"/>
            <a:ext cx="555358" cy="365125"/>
          </a:xfrm>
          <a:prstGeom prst="rect">
            <a:avLst/>
          </a:prstGeom>
        </p:spPr>
        <p:txBody>
          <a:bodyPr/>
          <a:lstStyle/>
          <a:p>
            <a:pPr>
              <a:defRPr/>
            </a:pPr>
            <a:fld id="{9877D960-C120-4074-B7D2-292F44165BF9}" type="slidenum">
              <a:rPr lang="en-US" altLang="ja-JP" smtClean="0"/>
              <a:pPr>
                <a:defRPr/>
              </a:pPr>
              <a:t>‹#›</a:t>
            </a:fld>
            <a:endParaRPr lang="en-US" altLang="ja-JP"/>
          </a:p>
        </p:txBody>
      </p:sp>
    </p:spTree>
    <p:extLst>
      <p:ext uri="{BB962C8B-B14F-4D97-AF65-F5344CB8AC3E}">
        <p14:creationId xmlns:p14="http://schemas.microsoft.com/office/powerpoint/2010/main" val="678066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60400" y="609600"/>
            <a:ext cx="6876689" cy="1320800"/>
          </a:xfrm>
          <a:prstGeom prst="rect">
            <a:avLst/>
          </a:prstGeom>
        </p:spPr>
        <p:txBody>
          <a:bodyPr/>
          <a:lstStyle>
            <a:lvl1pPr>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60399" y="2160983"/>
            <a:ext cx="3348228" cy="576262"/>
          </a:xfrm>
          <a:prstGeom prst="rect">
            <a:avLst/>
          </a:prstGeo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60399" y="2737247"/>
            <a:ext cx="3348228" cy="3304117"/>
          </a:xfrm>
          <a:prstGeom prst="rect">
            <a:avLst/>
          </a:prstGeo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188860" y="2160983"/>
            <a:ext cx="3348228" cy="576262"/>
          </a:xfrm>
          <a:prstGeom prst="rect">
            <a:avLst/>
          </a:prstGeo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188860" y="2737247"/>
            <a:ext cx="3348228" cy="3304117"/>
          </a:xfrm>
          <a:prstGeom prst="rect">
            <a:avLst/>
          </a:prstGeo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a:xfrm>
            <a:off x="5855696" y="6041364"/>
            <a:ext cx="741143" cy="365125"/>
          </a:xfrm>
          <a:prstGeom prst="rect">
            <a:avLst/>
          </a:prstGeom>
        </p:spPr>
        <p:txBody>
          <a:bodyPr/>
          <a:lstStyle/>
          <a:p>
            <a:pPr>
              <a:defRPr/>
            </a:pPr>
            <a:endParaRPr lang="en-US" altLang="ja-JP"/>
          </a:p>
        </p:txBody>
      </p:sp>
      <p:sp>
        <p:nvSpPr>
          <p:cNvPr id="8" name="Footer Placeholder 7"/>
          <p:cNvSpPr>
            <a:spLocks noGrp="1"/>
          </p:cNvSpPr>
          <p:nvPr>
            <p:ph type="ftr" sz="quarter" idx="11"/>
          </p:nvPr>
        </p:nvSpPr>
        <p:spPr>
          <a:xfrm>
            <a:off x="660399" y="6041364"/>
            <a:ext cx="5008221" cy="365125"/>
          </a:xfrm>
          <a:prstGeom prst="rect">
            <a:avLst/>
          </a:prstGeom>
        </p:spPr>
        <p:txBody>
          <a:bodyPr/>
          <a:lstStyle/>
          <a:p>
            <a:pPr>
              <a:defRPr/>
            </a:pPr>
            <a:endParaRPr lang="en-US" altLang="ja-JP"/>
          </a:p>
        </p:txBody>
      </p:sp>
      <p:sp>
        <p:nvSpPr>
          <p:cNvPr id="9" name="Slide Number Placeholder 8"/>
          <p:cNvSpPr>
            <a:spLocks noGrp="1"/>
          </p:cNvSpPr>
          <p:nvPr>
            <p:ph type="sldNum" sz="quarter" idx="12"/>
          </p:nvPr>
        </p:nvSpPr>
        <p:spPr>
          <a:xfrm>
            <a:off x="9343930" y="6406489"/>
            <a:ext cx="555358" cy="365125"/>
          </a:xfrm>
          <a:prstGeom prst="rect">
            <a:avLst/>
          </a:prstGeom>
        </p:spPr>
        <p:txBody>
          <a:bodyPr/>
          <a:lstStyle/>
          <a:p>
            <a:pPr>
              <a:defRPr/>
            </a:pPr>
            <a:fld id="{82CFD509-8A0B-4519-A21A-1FAF3A8129AE}" type="slidenum">
              <a:rPr lang="en-US" altLang="ja-JP" smtClean="0"/>
              <a:pPr>
                <a:defRPr/>
              </a:pPr>
              <a:t>‹#›</a:t>
            </a:fld>
            <a:endParaRPr lang="en-US" altLang="ja-JP"/>
          </a:p>
        </p:txBody>
      </p:sp>
    </p:spTree>
    <p:extLst>
      <p:ext uri="{BB962C8B-B14F-4D97-AF65-F5344CB8AC3E}">
        <p14:creationId xmlns:p14="http://schemas.microsoft.com/office/powerpoint/2010/main" val="18964688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5855696" y="6041364"/>
            <a:ext cx="741143" cy="365125"/>
          </a:xfrm>
          <a:prstGeom prst="rect">
            <a:avLst/>
          </a:prstGeom>
        </p:spPr>
        <p:txBody>
          <a:bodyPr/>
          <a:lstStyle/>
          <a:p>
            <a:pPr>
              <a:defRPr/>
            </a:pPr>
            <a:endParaRPr lang="en-US" altLang="ja-JP"/>
          </a:p>
        </p:txBody>
      </p:sp>
      <p:sp>
        <p:nvSpPr>
          <p:cNvPr id="4" name="Footer Placeholder 3"/>
          <p:cNvSpPr>
            <a:spLocks noGrp="1"/>
          </p:cNvSpPr>
          <p:nvPr>
            <p:ph type="ftr" sz="quarter" idx="11"/>
          </p:nvPr>
        </p:nvSpPr>
        <p:spPr>
          <a:xfrm>
            <a:off x="660399" y="6041364"/>
            <a:ext cx="5008221" cy="365125"/>
          </a:xfrm>
          <a:prstGeom prst="rect">
            <a:avLst/>
          </a:prstGeom>
        </p:spPr>
        <p:txBody>
          <a:bodyPr/>
          <a:lstStyle/>
          <a:p>
            <a:pPr>
              <a:defRPr/>
            </a:pPr>
            <a:endParaRPr lang="en-US" altLang="ja-JP"/>
          </a:p>
        </p:txBody>
      </p:sp>
      <p:sp>
        <p:nvSpPr>
          <p:cNvPr id="5" name="Slide Number Placeholder 4"/>
          <p:cNvSpPr>
            <a:spLocks noGrp="1"/>
          </p:cNvSpPr>
          <p:nvPr>
            <p:ph type="sldNum" sz="quarter" idx="12"/>
          </p:nvPr>
        </p:nvSpPr>
        <p:spPr>
          <a:xfrm>
            <a:off x="9343932" y="6406489"/>
            <a:ext cx="555358" cy="365125"/>
          </a:xfrm>
          <a:prstGeom prst="rect">
            <a:avLst/>
          </a:prstGeom>
        </p:spPr>
        <p:txBody>
          <a:bodyPr/>
          <a:lstStyle/>
          <a:p>
            <a:pPr>
              <a:defRPr/>
            </a:pPr>
            <a:fld id="{0D6994BE-D241-4CCE-8C97-822CEA8543E9}" type="slidenum">
              <a:rPr lang="en-US" altLang="ja-JP" smtClean="0"/>
              <a:pPr>
                <a:defRPr/>
              </a:pPr>
              <a:t>‹#›</a:t>
            </a:fld>
            <a:endParaRPr lang="en-US" altLang="ja-JP"/>
          </a:p>
        </p:txBody>
      </p:sp>
    </p:spTree>
    <p:extLst>
      <p:ext uri="{BB962C8B-B14F-4D97-AF65-F5344CB8AC3E}">
        <p14:creationId xmlns:p14="http://schemas.microsoft.com/office/powerpoint/2010/main" val="13929672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9201472" y="6406489"/>
            <a:ext cx="555358" cy="365125"/>
          </a:xfrm>
          <a:prstGeom prst="rect">
            <a:avLst/>
          </a:prstGeom>
        </p:spPr>
        <p:txBody>
          <a:bodyPr/>
          <a:lstStyle/>
          <a:p>
            <a:pPr>
              <a:defRPr/>
            </a:pPr>
            <a:fld id="{D0521DC7-C2BB-431E-848F-407A43FC39C9}" type="slidenum">
              <a:rPr lang="en-US" altLang="ja-JP" smtClean="0"/>
              <a:pPr>
                <a:defRPr/>
              </a:pPr>
              <a:t>‹#›</a:t>
            </a:fld>
            <a:endParaRPr lang="en-US" altLang="ja-JP"/>
          </a:p>
        </p:txBody>
      </p:sp>
    </p:spTree>
    <p:extLst>
      <p:ext uri="{BB962C8B-B14F-4D97-AF65-F5344CB8AC3E}">
        <p14:creationId xmlns:p14="http://schemas.microsoft.com/office/powerpoint/2010/main" val="29874001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60399" y="1498604"/>
            <a:ext cx="3022697" cy="1278466"/>
          </a:xfrm>
          <a:prstGeom prst="rect">
            <a:avLst/>
          </a:prstGeom>
        </p:spPr>
        <p:txBody>
          <a:bodyPr anchor="b">
            <a:normAutofit/>
          </a:bodyPr>
          <a:lstStyle>
            <a:lvl1pPr>
              <a:defRPr sz="2000"/>
            </a:lvl1pPr>
          </a:lstStyle>
          <a:p>
            <a:r>
              <a:rPr lang="ja-JP" altLang="en-US"/>
              <a:t>マスター タイトルの書式設定</a:t>
            </a:r>
            <a:endParaRPr lang="en-US" dirty="0"/>
          </a:p>
        </p:txBody>
      </p:sp>
      <p:sp>
        <p:nvSpPr>
          <p:cNvPr id="3" name="Content Placeholder 2"/>
          <p:cNvSpPr>
            <a:spLocks noGrp="1"/>
          </p:cNvSpPr>
          <p:nvPr>
            <p:ph idx="1"/>
          </p:nvPr>
        </p:nvSpPr>
        <p:spPr>
          <a:xfrm>
            <a:off x="3868882" y="514926"/>
            <a:ext cx="3668207" cy="5526437"/>
          </a:xfrm>
          <a:prstGeom prst="rect">
            <a:avLst/>
          </a:prstGeo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60399" y="2777069"/>
            <a:ext cx="3022697" cy="2584449"/>
          </a:xfrm>
          <a:prstGeom prst="rect">
            <a:avLst/>
          </a:prstGeo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a:xfrm>
            <a:off x="5855696" y="6041364"/>
            <a:ext cx="741143" cy="365125"/>
          </a:xfrm>
          <a:prstGeom prst="rect">
            <a:avLst/>
          </a:prstGeom>
        </p:spPr>
        <p:txBody>
          <a:bodyPr/>
          <a:lstStyle/>
          <a:p>
            <a:pPr>
              <a:defRPr/>
            </a:pPr>
            <a:endParaRPr lang="en-US" altLang="ja-JP"/>
          </a:p>
        </p:txBody>
      </p:sp>
      <p:sp>
        <p:nvSpPr>
          <p:cNvPr id="6" name="Footer Placeholder 5"/>
          <p:cNvSpPr>
            <a:spLocks noGrp="1"/>
          </p:cNvSpPr>
          <p:nvPr>
            <p:ph type="ftr" sz="quarter" idx="11"/>
          </p:nvPr>
        </p:nvSpPr>
        <p:spPr>
          <a:xfrm>
            <a:off x="660399" y="6041364"/>
            <a:ext cx="5008221" cy="365125"/>
          </a:xfrm>
          <a:prstGeom prst="rect">
            <a:avLst/>
          </a:prstGeom>
        </p:spPr>
        <p:txBody>
          <a:bodyPr/>
          <a:lstStyle/>
          <a:p>
            <a:pPr>
              <a:defRPr/>
            </a:pPr>
            <a:endParaRPr lang="en-US" altLang="ja-JP"/>
          </a:p>
        </p:txBody>
      </p:sp>
      <p:sp>
        <p:nvSpPr>
          <p:cNvPr id="7" name="Slide Number Placeholder 6"/>
          <p:cNvSpPr>
            <a:spLocks noGrp="1"/>
          </p:cNvSpPr>
          <p:nvPr>
            <p:ph type="sldNum" sz="quarter" idx="12"/>
          </p:nvPr>
        </p:nvSpPr>
        <p:spPr>
          <a:xfrm>
            <a:off x="9129464" y="6391884"/>
            <a:ext cx="555358" cy="365125"/>
          </a:xfrm>
          <a:prstGeom prst="rect">
            <a:avLst/>
          </a:prstGeom>
        </p:spPr>
        <p:txBody>
          <a:bodyPr/>
          <a:lstStyle/>
          <a:p>
            <a:pPr>
              <a:defRPr/>
            </a:pPr>
            <a:fld id="{1F0E74DA-8A10-46E1-978C-9E314C743361}" type="slidenum">
              <a:rPr lang="en-US" altLang="ja-JP" smtClean="0"/>
              <a:pPr>
                <a:defRPr/>
              </a:pPr>
              <a:t>‹#›</a:t>
            </a:fld>
            <a:endParaRPr lang="en-US" altLang="ja-JP"/>
          </a:p>
        </p:txBody>
      </p:sp>
    </p:spTree>
    <p:extLst>
      <p:ext uri="{BB962C8B-B14F-4D97-AF65-F5344CB8AC3E}">
        <p14:creationId xmlns:p14="http://schemas.microsoft.com/office/powerpoint/2010/main" val="19896779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60399" y="4800600"/>
            <a:ext cx="6876690" cy="566738"/>
          </a:xfrm>
          <a:prstGeom prst="rect">
            <a:avLst/>
          </a:prstGeom>
        </p:spPr>
        <p:txBody>
          <a:bodyPr anchor="b">
            <a:normAutofit/>
          </a:bodyPr>
          <a:lstStyle>
            <a:lvl1pPr algn="l">
              <a:defRPr sz="2400"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660399" y="609600"/>
            <a:ext cx="6876690" cy="3845718"/>
          </a:xfrm>
          <a:prstGeom prst="rect">
            <a:avLst/>
          </a:prstGeo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図を追加</a:t>
            </a:r>
            <a:endParaRPr lang="en-US" dirty="0"/>
          </a:p>
        </p:txBody>
      </p:sp>
      <p:sp>
        <p:nvSpPr>
          <p:cNvPr id="4" name="Text Placeholder 3"/>
          <p:cNvSpPr>
            <a:spLocks noGrp="1"/>
          </p:cNvSpPr>
          <p:nvPr>
            <p:ph type="body" sz="half" idx="2"/>
          </p:nvPr>
        </p:nvSpPr>
        <p:spPr>
          <a:xfrm>
            <a:off x="660399" y="5367338"/>
            <a:ext cx="6876690" cy="674024"/>
          </a:xfrm>
          <a:prstGeom prst="rect">
            <a:avLst/>
          </a:prstGeo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a:xfrm>
            <a:off x="5855696" y="6041364"/>
            <a:ext cx="741143" cy="365125"/>
          </a:xfrm>
          <a:prstGeom prst="rect">
            <a:avLst/>
          </a:prstGeom>
        </p:spPr>
        <p:txBody>
          <a:bodyPr/>
          <a:lstStyle/>
          <a:p>
            <a:pPr>
              <a:defRPr/>
            </a:pPr>
            <a:endParaRPr lang="en-US" altLang="ja-JP"/>
          </a:p>
        </p:txBody>
      </p:sp>
      <p:sp>
        <p:nvSpPr>
          <p:cNvPr id="6" name="Footer Placeholder 5"/>
          <p:cNvSpPr>
            <a:spLocks noGrp="1"/>
          </p:cNvSpPr>
          <p:nvPr>
            <p:ph type="ftr" sz="quarter" idx="11"/>
          </p:nvPr>
        </p:nvSpPr>
        <p:spPr>
          <a:xfrm>
            <a:off x="660399" y="6041364"/>
            <a:ext cx="5008221" cy="365125"/>
          </a:xfrm>
          <a:prstGeom prst="rect">
            <a:avLst/>
          </a:prstGeom>
        </p:spPr>
        <p:txBody>
          <a:bodyPr/>
          <a:lstStyle/>
          <a:p>
            <a:pPr>
              <a:defRPr/>
            </a:pPr>
            <a:endParaRPr lang="en-US" altLang="ja-JP"/>
          </a:p>
        </p:txBody>
      </p:sp>
      <p:sp>
        <p:nvSpPr>
          <p:cNvPr id="7" name="Slide Number Placeholder 6"/>
          <p:cNvSpPr>
            <a:spLocks noGrp="1"/>
          </p:cNvSpPr>
          <p:nvPr>
            <p:ph type="sldNum" sz="quarter" idx="12"/>
          </p:nvPr>
        </p:nvSpPr>
        <p:spPr>
          <a:xfrm>
            <a:off x="9201472" y="6406489"/>
            <a:ext cx="555358" cy="365125"/>
          </a:xfrm>
          <a:prstGeom prst="rect">
            <a:avLst/>
          </a:prstGeom>
        </p:spPr>
        <p:txBody>
          <a:bodyPr/>
          <a:lstStyle/>
          <a:p>
            <a:pPr>
              <a:defRPr/>
            </a:pPr>
            <a:fld id="{717DAD45-4E75-4087-AC18-84F17C2D30EF}" type="slidenum">
              <a:rPr lang="en-US" altLang="ja-JP" smtClean="0"/>
              <a:pPr>
                <a:defRPr/>
              </a:pPr>
              <a:t>‹#›</a:t>
            </a:fld>
            <a:endParaRPr lang="en-US" altLang="ja-JP"/>
          </a:p>
        </p:txBody>
      </p:sp>
    </p:spTree>
    <p:extLst>
      <p:ext uri="{BB962C8B-B14F-4D97-AF65-F5344CB8AC3E}">
        <p14:creationId xmlns:p14="http://schemas.microsoft.com/office/powerpoint/2010/main" val="31179143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56455" y="1"/>
            <a:ext cx="9849545" cy="6858000"/>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19" name="図 18"/>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238478" y="332656"/>
            <a:ext cx="1454614" cy="456295"/>
          </a:xfrm>
          <a:prstGeom prst="rect">
            <a:avLst/>
          </a:prstGeom>
        </p:spPr>
      </p:pic>
      <p:pic>
        <p:nvPicPr>
          <p:cNvPr id="20" name="図 19"/>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214463" y="6211064"/>
            <a:ext cx="9419058" cy="638919"/>
          </a:xfrm>
          <a:prstGeom prst="rect">
            <a:avLst/>
          </a:prstGeom>
        </p:spPr>
      </p:pic>
    </p:spTree>
    <p:extLst>
      <p:ext uri="{BB962C8B-B14F-4D97-AF65-F5344CB8AC3E}">
        <p14:creationId xmlns:p14="http://schemas.microsoft.com/office/powerpoint/2010/main" val="322739442"/>
      </p:ext>
    </p:extLst>
  </p:cSld>
  <p:clrMap bg1="lt1" tx1="dk1" bg2="lt2" tx2="dk2" accent1="accent1" accent2="accent2" accent3="accent3" accent4="accent4" accent5="accent5" accent6="accent6" hlink="hlink" folHlink="folHlink"/>
  <p:sldLayoutIdLst>
    <p:sldLayoutId id="2147484180" r:id="rId1"/>
    <p:sldLayoutId id="2147484181" r:id="rId2"/>
    <p:sldLayoutId id="2147484182" r:id="rId3"/>
    <p:sldLayoutId id="2147484183" r:id="rId4"/>
    <p:sldLayoutId id="2147484184" r:id="rId5"/>
    <p:sldLayoutId id="2147484185" r:id="rId6"/>
    <p:sldLayoutId id="2147484186" r:id="rId7"/>
    <p:sldLayoutId id="2147484187" r:id="rId8"/>
    <p:sldLayoutId id="2147484188" r:id="rId9"/>
    <p:sldLayoutId id="2147484189" r:id="rId10"/>
    <p:sldLayoutId id="2147484190" r:id="rId11"/>
    <p:sldLayoutId id="2147484191" r:id="rId12"/>
    <p:sldLayoutId id="2147484192" r:id="rId13"/>
    <p:sldLayoutId id="2147484193" r:id="rId14"/>
    <p:sldLayoutId id="2147484194" r:id="rId15"/>
    <p:sldLayoutId id="2147484195" r:id="rId16"/>
    <p:sldLayoutId id="2147484196" r:id="rId17"/>
  </p:sldLayoutIdLst>
  <p:hf hdr="0" ftr="0" dt="0"/>
  <p:txStyles>
    <p:title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7.xml"/><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pic>
        <p:nvPicPr>
          <p:cNvPr id="5122" name="Picture 1029" descr="http://www.city.morioka.iwate.jp/06hoken/kaigo/kaigo/img/kaigo-danran.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19500" y="3187700"/>
            <a:ext cx="2667000" cy="2011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103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03375" y="990600"/>
            <a:ext cx="6851650" cy="674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24" name="Text Box 1034"/>
          <p:cNvSpPr txBox="1">
            <a:spLocks noChangeArrowheads="1"/>
          </p:cNvSpPr>
          <p:nvPr/>
        </p:nvSpPr>
        <p:spPr bwMode="auto">
          <a:xfrm>
            <a:off x="3622164" y="1836738"/>
            <a:ext cx="2667000" cy="823913"/>
          </a:xfrm>
          <a:prstGeom prst="rect">
            <a:avLst/>
          </a:prstGeom>
          <a:noFill/>
          <a:ln>
            <a:noFill/>
          </a:ln>
          <a:effectLst>
            <a:outerShdw dist="63500" dir="3187806" algn="ctr" rotWithShape="0">
              <a:srgbClr val="B2B2B2">
                <a:alpha val="5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algn="ctr" eaLnBrk="1" hangingPunct="1">
              <a:spcBef>
                <a:spcPct val="50000"/>
              </a:spcBef>
            </a:pPr>
            <a:r>
              <a:rPr lang="ja-JP" altLang="en-US" sz="4800" dirty="0">
                <a:solidFill>
                  <a:srgbClr val="237B26"/>
                </a:solidFill>
                <a:effectLst>
                  <a:outerShdw blurRad="38100" dist="38100" dir="2700000" algn="tl">
                    <a:srgbClr val="000000">
                      <a:alpha val="43137"/>
                    </a:srgbClr>
                  </a:outerShdw>
                </a:effectLst>
                <a:ea typeface="HGP創英角ｺﾞｼｯｸUB" panose="020B0900000000000000" pitchFamily="50" charset="-128"/>
              </a:rPr>
              <a:t>ご案内</a:t>
            </a:r>
          </a:p>
        </p:txBody>
      </p:sp>
      <p:sp>
        <p:nvSpPr>
          <p:cNvPr id="7" name="Text Box 7"/>
          <p:cNvSpPr txBox="1">
            <a:spLocks noChangeArrowheads="1"/>
          </p:cNvSpPr>
          <p:nvPr/>
        </p:nvSpPr>
        <p:spPr bwMode="auto">
          <a:xfrm>
            <a:off x="2400300" y="5794700"/>
            <a:ext cx="5105400" cy="779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algn="ctr" eaLnBrk="1" hangingPunct="1">
              <a:spcBef>
                <a:spcPct val="50000"/>
              </a:spcBef>
            </a:pPr>
            <a:r>
              <a:rPr lang="ja-JP" altLang="en-US" sz="1800" dirty="0">
                <a:solidFill>
                  <a:schemeClr val="bg1"/>
                </a:solidFill>
                <a:effectLst>
                  <a:outerShdw blurRad="38100" dist="38100" dir="2700000" algn="tl">
                    <a:srgbClr val="000000">
                      <a:alpha val="43137"/>
                    </a:srgbClr>
                  </a:outerShdw>
                </a:effectLst>
                <a:ea typeface="HGP創英角ｺﾞｼｯｸUB" panose="020B0900000000000000" pitchFamily="50" charset="-128"/>
              </a:rPr>
              <a:t>介護事業経営研究会　サンプル東京池袋事務局</a:t>
            </a:r>
          </a:p>
          <a:p>
            <a:pPr algn="ctr" eaLnBrk="1" hangingPunct="1">
              <a:spcBef>
                <a:spcPct val="50000"/>
              </a:spcBef>
            </a:pPr>
            <a:r>
              <a:rPr lang="ja-JP" altLang="en-US" sz="1800" dirty="0">
                <a:solidFill>
                  <a:schemeClr val="bg1"/>
                </a:solidFill>
                <a:effectLst>
                  <a:outerShdw blurRad="38100" dist="38100" dir="2700000" algn="tl">
                    <a:srgbClr val="000000">
                      <a:alpha val="43137"/>
                    </a:srgbClr>
                  </a:outerShdw>
                </a:effectLst>
                <a:ea typeface="HGP創英角ｺﾞｼｯｸUB" panose="020B0900000000000000" pitchFamily="50" charset="-128"/>
              </a:rPr>
              <a:t>電話０３（５９２８）１９４５</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スライド番号プレースホルダー 3"/>
          <p:cNvSpPr>
            <a:spLocks noGrp="1"/>
          </p:cNvSpPr>
          <p:nvPr>
            <p:ph type="sldNum" sz="quarter" idx="12"/>
          </p:nvPr>
        </p:nvSpPr>
        <p:spPr>
          <a:noFill/>
        </p:spPr>
        <p:txBody>
          <a:bodyPr/>
          <a:lstStyle>
            <a:lvl1pPr>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fld id="{1D8EB69B-4359-44C0-8A2B-4C430EAD44BB}" type="slidenum">
              <a:rPr kumimoji="0" lang="en-US" altLang="ja-JP" sz="1400"/>
              <a:pPr/>
              <a:t>2</a:t>
            </a:fld>
            <a:endParaRPr kumimoji="0" lang="en-US" altLang="ja-JP" sz="1400"/>
          </a:p>
        </p:txBody>
      </p:sp>
      <p:sp>
        <p:nvSpPr>
          <p:cNvPr id="6147" name="Rectangle 10"/>
          <p:cNvSpPr>
            <a:spLocks noChangeArrowheads="1"/>
          </p:cNvSpPr>
          <p:nvPr/>
        </p:nvSpPr>
        <p:spPr bwMode="auto">
          <a:xfrm>
            <a:off x="128464" y="908720"/>
            <a:ext cx="8153400" cy="47884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algn="just" eaLnBrk="1" hangingPunct="1"/>
            <a:r>
              <a:rPr lang="en-US" altLang="ja-JP" sz="1600" dirty="0">
                <a:solidFill>
                  <a:srgbClr val="489246"/>
                </a:solidFill>
                <a:latin typeface="Century" panose="02040604050505020304" pitchFamily="18" charset="0"/>
                <a:ea typeface="HGP創英角ｺﾞｼｯｸUB" panose="020B0900000000000000" pitchFamily="50" charset="-128"/>
              </a:rPr>
              <a:t>◆ ◆</a:t>
            </a:r>
            <a:r>
              <a:rPr lang="ja-JP" altLang="en-US" sz="1600" dirty="0">
                <a:solidFill>
                  <a:srgbClr val="489246"/>
                </a:solidFill>
                <a:latin typeface="Century" panose="02040604050505020304" pitchFamily="18" charset="0"/>
                <a:ea typeface="HGP創英角ｺﾞｼｯｸUB" panose="020B0900000000000000" pitchFamily="50" charset="-128"/>
              </a:rPr>
              <a:t>介護事業経営研究会とは</a:t>
            </a:r>
          </a:p>
          <a:p>
            <a:pPr algn="just" eaLnBrk="1" hangingPunct="1"/>
            <a:endParaRPr lang="ja-JP" altLang="en-US" sz="2000" dirty="0">
              <a:solidFill>
                <a:srgbClr val="AB3C0F"/>
              </a:solidFill>
              <a:latin typeface="Century" panose="02040604050505020304" pitchFamily="18" charset="0"/>
              <a:ea typeface="HGP創英角ｺﾞｼｯｸUB" panose="020B0900000000000000" pitchFamily="50" charset="-128"/>
            </a:endParaRPr>
          </a:p>
          <a:p>
            <a:pPr algn="just" eaLnBrk="1" hangingPunct="1">
              <a:lnSpc>
                <a:spcPts val="1925"/>
              </a:lnSpc>
            </a:pPr>
            <a:r>
              <a:rPr lang="ja-JP" altLang="en-US" sz="1400" dirty="0">
                <a:latin typeface="Century" panose="02040604050505020304" pitchFamily="18" charset="0"/>
                <a:ea typeface="ＭＳ 明朝" panose="02020609040205080304" pitchFamily="17" charset="-128"/>
              </a:rPr>
              <a:t>介護業界では、業界に特化した「経営」を指導してくれるプロのニーズが高まっています。</a:t>
            </a:r>
          </a:p>
          <a:p>
            <a:pPr algn="just" eaLnBrk="1" hangingPunct="1">
              <a:lnSpc>
                <a:spcPts val="1925"/>
              </a:lnSpc>
            </a:pPr>
            <a:r>
              <a:rPr lang="ja-JP" altLang="en-US" sz="1400" dirty="0">
                <a:latin typeface="Century" panose="02040604050505020304" pitchFamily="18" charset="0"/>
                <a:ea typeface="ＭＳ 明朝" panose="02020609040205080304" pitchFamily="17" charset="-128"/>
              </a:rPr>
              <a:t>税務や会計をサポートする会計事務所が、本来そのようなニーズに最も答えやすい立ち位置にあるのですが、介護事業の現状や経営の実情を理解している会計事務所はほとんど無いのが現状です。</a:t>
            </a:r>
          </a:p>
          <a:p>
            <a:pPr algn="just" eaLnBrk="1" hangingPunct="1">
              <a:lnSpc>
                <a:spcPts val="1925"/>
              </a:lnSpc>
            </a:pPr>
            <a:r>
              <a:rPr lang="ja-JP" altLang="en-US" sz="1400" dirty="0">
                <a:latin typeface="Century" panose="02040604050505020304" pitchFamily="18" charset="0"/>
                <a:ea typeface="ＭＳ 明朝" panose="02020609040205080304" pitchFamily="17" charset="-128"/>
              </a:rPr>
              <a:t>私達、介護事業経営研究会は、「介護事業の皆様と一緒に経営について考えたい」「介護事業の様々な実務についてもっとサポートしたい」と考えている会計事務所（税理士・公認会計士）が集まっています。</a:t>
            </a:r>
          </a:p>
          <a:p>
            <a:pPr algn="just" eaLnBrk="1" hangingPunct="1">
              <a:lnSpc>
                <a:spcPts val="1925"/>
              </a:lnSpc>
            </a:pPr>
            <a:r>
              <a:rPr lang="ja-JP" altLang="en-US" sz="1400" dirty="0">
                <a:latin typeface="Century" panose="02040604050505020304" pitchFamily="18" charset="0"/>
                <a:ea typeface="ＭＳ 明朝" panose="02020609040205080304" pitchFamily="17" charset="-128"/>
              </a:rPr>
              <a:t>そして、そのために定期的な勉強会・情報交換を行い、介護事業</a:t>
            </a:r>
          </a:p>
          <a:p>
            <a:pPr algn="just" eaLnBrk="1" hangingPunct="1">
              <a:lnSpc>
                <a:spcPts val="1925"/>
              </a:lnSpc>
            </a:pPr>
            <a:r>
              <a:rPr lang="ja-JP" altLang="en-US" sz="1400" dirty="0">
                <a:latin typeface="Century" panose="02040604050505020304" pitchFamily="18" charset="0"/>
                <a:ea typeface="ＭＳ 明朝" panose="02020609040205080304" pitchFamily="17" charset="-128"/>
              </a:rPr>
              <a:t>の皆様に本当に喜んでいただけるよう、常にスキルアップをして</a:t>
            </a:r>
          </a:p>
          <a:p>
            <a:pPr algn="just" eaLnBrk="1" hangingPunct="1">
              <a:lnSpc>
                <a:spcPts val="1925"/>
              </a:lnSpc>
            </a:pPr>
            <a:r>
              <a:rPr lang="ja-JP" altLang="en-US" sz="1400" dirty="0">
                <a:latin typeface="Century" panose="02040604050505020304" pitchFamily="18" charset="0"/>
                <a:ea typeface="ＭＳ 明朝" panose="02020609040205080304" pitchFamily="17" charset="-128"/>
              </a:rPr>
              <a:t>おります。</a:t>
            </a:r>
          </a:p>
          <a:p>
            <a:pPr algn="just" eaLnBrk="1" hangingPunct="1">
              <a:lnSpc>
                <a:spcPts val="1925"/>
              </a:lnSpc>
            </a:pPr>
            <a:r>
              <a:rPr lang="en-US" altLang="ja-JP" sz="1400" dirty="0">
                <a:latin typeface="Century" panose="02040604050505020304" pitchFamily="18" charset="0"/>
                <a:ea typeface="ＭＳ 明朝" panose="02020609040205080304" pitchFamily="17" charset="-128"/>
              </a:rPr>
              <a:t>2010</a:t>
            </a:r>
            <a:r>
              <a:rPr lang="ja-JP" altLang="en-US" sz="1400" dirty="0">
                <a:latin typeface="Century" panose="02040604050505020304" pitchFamily="18" charset="0"/>
                <a:ea typeface="ＭＳ 明朝" panose="02020609040205080304" pitchFamily="17" charset="-128"/>
              </a:rPr>
              <a:t>年からは、具体的に、電話・</a:t>
            </a:r>
            <a:r>
              <a:rPr lang="en-US" altLang="ja-JP" sz="1400" dirty="0">
                <a:latin typeface="Century" panose="02040604050505020304" pitchFamily="18" charset="0"/>
                <a:ea typeface="ＭＳ 明朝" panose="02020609040205080304" pitchFamily="17" charset="-128"/>
              </a:rPr>
              <a:t>FAX</a:t>
            </a:r>
            <a:r>
              <a:rPr lang="ja-JP" altLang="en-US" sz="1400" dirty="0">
                <a:latin typeface="Century" panose="02040604050505020304" pitchFamily="18" charset="0"/>
                <a:ea typeface="ＭＳ 明朝" panose="02020609040205080304" pitchFamily="17" charset="-128"/>
              </a:rPr>
              <a:t>・メール等による無料相談 、</a:t>
            </a:r>
          </a:p>
          <a:p>
            <a:pPr algn="just" eaLnBrk="1" hangingPunct="1">
              <a:lnSpc>
                <a:spcPts val="1925"/>
              </a:lnSpc>
            </a:pPr>
            <a:r>
              <a:rPr lang="ja-JP" altLang="en-US" sz="1400" dirty="0">
                <a:latin typeface="Century" panose="02040604050505020304" pitchFamily="18" charset="0"/>
                <a:ea typeface="ＭＳ 明朝" panose="02020609040205080304" pitchFamily="17" charset="-128"/>
              </a:rPr>
              <a:t>経営セミナー・無料相談会の実施、その他様々な情報発信を行い、</a:t>
            </a:r>
          </a:p>
          <a:p>
            <a:pPr algn="just" eaLnBrk="1" hangingPunct="1">
              <a:lnSpc>
                <a:spcPts val="1925"/>
              </a:lnSpc>
            </a:pPr>
            <a:r>
              <a:rPr lang="ja-JP" altLang="en-US" sz="1400" dirty="0">
                <a:latin typeface="Century" panose="02040604050505020304" pitchFamily="18" charset="0"/>
                <a:ea typeface="ＭＳ 明朝" panose="02020609040205080304" pitchFamily="17" charset="-128"/>
              </a:rPr>
              <a:t>介護事業の業界の成長と発展のお手伝いをしていきたいと「志」</a:t>
            </a:r>
          </a:p>
          <a:p>
            <a:pPr algn="just" eaLnBrk="1" hangingPunct="1">
              <a:lnSpc>
                <a:spcPts val="1925"/>
              </a:lnSpc>
            </a:pPr>
            <a:r>
              <a:rPr lang="ja-JP" altLang="en-US" sz="1400" dirty="0">
                <a:latin typeface="Century" panose="02040604050505020304" pitchFamily="18" charset="0"/>
                <a:ea typeface="ＭＳ 明朝" panose="02020609040205080304" pitchFamily="17" charset="-128"/>
              </a:rPr>
              <a:t>をもって取り組んでおります</a:t>
            </a:r>
            <a:r>
              <a:rPr lang="ja-JP" altLang="en-US" sz="1400" dirty="0" smtClean="0">
                <a:latin typeface="Century" panose="02040604050505020304" pitchFamily="18" charset="0"/>
                <a:ea typeface="ＭＳ 明朝" panose="02020609040205080304" pitchFamily="17" charset="-128"/>
              </a:rPr>
              <a:t>。</a:t>
            </a:r>
            <a:endParaRPr lang="en-US" altLang="ja-JP" sz="1400" dirty="0" smtClean="0">
              <a:latin typeface="Century" panose="02040604050505020304" pitchFamily="18" charset="0"/>
              <a:ea typeface="ＭＳ 明朝" panose="02020609040205080304" pitchFamily="17" charset="-128"/>
            </a:endParaRPr>
          </a:p>
          <a:p>
            <a:pPr algn="just" eaLnBrk="1" hangingPunct="1">
              <a:lnSpc>
                <a:spcPts val="1925"/>
              </a:lnSpc>
            </a:pPr>
            <a:endParaRPr lang="ja-JP" altLang="en-US" sz="1400" dirty="0">
              <a:latin typeface="Century" panose="02040604050505020304" pitchFamily="18" charset="0"/>
              <a:ea typeface="ＭＳ 明朝" panose="02020609040205080304" pitchFamily="17" charset="-128"/>
            </a:endParaRPr>
          </a:p>
          <a:p>
            <a:pPr algn="just" eaLnBrk="1" hangingPunct="1">
              <a:lnSpc>
                <a:spcPts val="1925"/>
              </a:lnSpc>
            </a:pPr>
            <a:r>
              <a:rPr lang="ja-JP" altLang="en-US" sz="1400" dirty="0" smtClean="0">
                <a:latin typeface="Century" panose="02040604050505020304" pitchFamily="18" charset="0"/>
                <a:ea typeface="ＭＳ 明朝" panose="02020609040205080304" pitchFamily="17" charset="-128"/>
              </a:rPr>
              <a:t>　</a:t>
            </a:r>
            <a:r>
              <a:rPr lang="en-US" altLang="ja-JP" sz="1400" dirty="0" smtClean="0">
                <a:latin typeface="HGPｺﾞｼｯｸE" panose="020B0900000000000000" pitchFamily="50" charset="-128"/>
                <a:ea typeface="HGPｺﾞｼｯｸE" panose="020B0900000000000000" pitchFamily="50" charset="-128"/>
              </a:rPr>
              <a:t>『</a:t>
            </a:r>
            <a:r>
              <a:rPr lang="ja-JP" altLang="en-US" sz="1400" dirty="0">
                <a:latin typeface="HGPｺﾞｼｯｸE" panose="020B0900000000000000" pitchFamily="50" charset="-128"/>
                <a:ea typeface="HGPｺﾞｼｯｸE" panose="020B0900000000000000" pitchFamily="50" charset="-128"/>
              </a:rPr>
              <a:t>介護事業経営研究会（Ｃ－ＭＡＳ</a:t>
            </a:r>
            <a:r>
              <a:rPr lang="en-US" altLang="ja-JP" sz="1400" dirty="0">
                <a:latin typeface="HGPｺﾞｼｯｸE" panose="020B0900000000000000" pitchFamily="50" charset="-128"/>
                <a:ea typeface="HGPｺﾞｼｯｸE" panose="020B0900000000000000" pitchFamily="50" charset="-128"/>
              </a:rPr>
              <a:t>:</a:t>
            </a:r>
            <a:r>
              <a:rPr lang="ja-JP" altLang="en-US" sz="1400" dirty="0">
                <a:latin typeface="HGPｺﾞｼｯｸE" panose="020B0900000000000000" pitchFamily="50" charset="-128"/>
                <a:ea typeface="HGPｺﾞｼｯｸE" panose="020B0900000000000000" pitchFamily="50" charset="-128"/>
              </a:rPr>
              <a:t>シーマス）</a:t>
            </a:r>
            <a:r>
              <a:rPr lang="en-US" altLang="ja-JP" sz="1400" dirty="0">
                <a:latin typeface="HGPｺﾞｼｯｸE" panose="020B0900000000000000" pitchFamily="50" charset="-128"/>
                <a:ea typeface="HGPｺﾞｼｯｸE" panose="020B0900000000000000" pitchFamily="50" charset="-128"/>
              </a:rPr>
              <a:t>』</a:t>
            </a:r>
          </a:p>
          <a:p>
            <a:pPr algn="just" eaLnBrk="1" hangingPunct="1">
              <a:lnSpc>
                <a:spcPts val="1925"/>
              </a:lnSpc>
            </a:pPr>
            <a:r>
              <a:rPr lang="en-US" altLang="ja-JP" sz="1400" dirty="0">
                <a:latin typeface="Century" panose="02040604050505020304" pitchFamily="18" charset="0"/>
                <a:ea typeface="ＭＳ 明朝" panose="02020609040205080304" pitchFamily="17" charset="-128"/>
              </a:rPr>
              <a:t> </a:t>
            </a:r>
            <a:r>
              <a:rPr lang="ja-JP" altLang="en-US" sz="1400" dirty="0" smtClean="0">
                <a:latin typeface="Century" panose="02040604050505020304" pitchFamily="18" charset="0"/>
                <a:ea typeface="ＭＳ 明朝" panose="02020609040205080304" pitchFamily="17" charset="-128"/>
              </a:rPr>
              <a:t>　　</a:t>
            </a:r>
            <a:r>
              <a:rPr lang="en-US" altLang="ja-JP" sz="1400" dirty="0" smtClean="0">
                <a:latin typeface="Century" panose="02040604050505020304" pitchFamily="18" charset="0"/>
                <a:ea typeface="ＭＳ 明朝" panose="02020609040205080304" pitchFamily="17" charset="-128"/>
              </a:rPr>
              <a:t> </a:t>
            </a:r>
            <a:r>
              <a:rPr lang="en-US" altLang="ja-JP" sz="1400" dirty="0">
                <a:latin typeface="Century" panose="02040604050505020304" pitchFamily="18" charset="0"/>
                <a:ea typeface="ＭＳ 明朝" panose="02020609040205080304" pitchFamily="17" charset="-128"/>
              </a:rPr>
              <a:t>“CARE-Management Advisory Service”</a:t>
            </a:r>
          </a:p>
          <a:p>
            <a:pPr algn="just" eaLnBrk="1" hangingPunct="1">
              <a:lnSpc>
                <a:spcPts val="1925"/>
              </a:lnSpc>
            </a:pPr>
            <a:r>
              <a:rPr lang="ja-JP" altLang="en-US" sz="1400" dirty="0">
                <a:latin typeface="Century" panose="02040604050505020304" pitchFamily="18" charset="0"/>
                <a:ea typeface="ＭＳ 明朝" panose="02020609040205080304" pitchFamily="17" charset="-128"/>
              </a:rPr>
              <a:t>　　　</a:t>
            </a:r>
            <a:r>
              <a:rPr lang="en-US" altLang="ja-JP" sz="1400" dirty="0" smtClean="0">
                <a:latin typeface="Century" panose="02040604050505020304" pitchFamily="18" charset="0"/>
                <a:ea typeface="ＭＳ 明朝" panose="02020609040205080304" pitchFamily="17" charset="-128"/>
              </a:rPr>
              <a:t>http</a:t>
            </a:r>
            <a:r>
              <a:rPr lang="en-US" altLang="ja-JP" sz="1400" dirty="0">
                <a:latin typeface="Century" panose="02040604050505020304" pitchFamily="18" charset="0"/>
                <a:ea typeface="ＭＳ 明朝" panose="02020609040205080304" pitchFamily="17" charset="-128"/>
              </a:rPr>
              <a:t>://c-mas.net/</a:t>
            </a:r>
          </a:p>
        </p:txBody>
      </p:sp>
      <p:pic>
        <p:nvPicPr>
          <p:cNvPr id="6148" name="Picture 12" descr="http://www.sozaijiten-business.rash.jp/images/scenery/purezetyu/purezentyuM.gif"/>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88223" y="2852936"/>
            <a:ext cx="3044825"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16"/>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33120" y="3439005"/>
            <a:ext cx="1447800" cy="450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スライド番号プレースホルダー 3"/>
          <p:cNvSpPr>
            <a:spLocks noGrp="1"/>
          </p:cNvSpPr>
          <p:nvPr>
            <p:ph type="sldNum" sz="quarter" idx="12"/>
          </p:nvPr>
        </p:nvSpPr>
        <p:spPr>
          <a:xfrm>
            <a:off x="9296400" y="6492875"/>
            <a:ext cx="555358" cy="365125"/>
          </a:xfrm>
          <a:noFill/>
        </p:spPr>
        <p:txBody>
          <a:bodyPr/>
          <a:lstStyle>
            <a:lvl1pPr>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fld id="{06BB5E4B-7B20-4EE7-9C9E-3D2A2238D6B9}" type="slidenum">
              <a:rPr kumimoji="0" lang="en-US" altLang="ja-JP" sz="1400"/>
              <a:pPr/>
              <a:t>3</a:t>
            </a:fld>
            <a:endParaRPr kumimoji="0" lang="en-US" altLang="ja-JP" sz="1400"/>
          </a:p>
        </p:txBody>
      </p:sp>
      <p:sp>
        <p:nvSpPr>
          <p:cNvPr id="8195" name="Rectangle 1026"/>
          <p:cNvSpPr>
            <a:spLocks noChangeArrowheads="1"/>
          </p:cNvSpPr>
          <p:nvPr/>
        </p:nvSpPr>
        <p:spPr bwMode="auto">
          <a:xfrm>
            <a:off x="416496" y="862012"/>
            <a:ext cx="8153400" cy="4847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algn="just" eaLnBrk="1" hangingPunct="1"/>
            <a:r>
              <a:rPr lang="en-US" altLang="ja-JP" sz="1600" dirty="0">
                <a:solidFill>
                  <a:srgbClr val="449042"/>
                </a:solidFill>
                <a:latin typeface="Century" panose="02040604050505020304" pitchFamily="18" charset="0"/>
                <a:ea typeface="HGP創英角ｺﾞｼｯｸUB" panose="020B0900000000000000" pitchFamily="50" charset="-128"/>
              </a:rPr>
              <a:t>◆ ◆</a:t>
            </a:r>
            <a:r>
              <a:rPr lang="ja-JP" altLang="en-US" sz="1600" dirty="0">
                <a:solidFill>
                  <a:srgbClr val="449042"/>
                </a:solidFill>
                <a:latin typeface="Century" panose="02040604050505020304" pitchFamily="18" charset="0"/>
                <a:ea typeface="HGP創英角ｺﾞｼｯｸUB" panose="020B0900000000000000" pitchFamily="50" charset="-128"/>
              </a:rPr>
              <a:t>介護事業経営研究会　概要</a:t>
            </a:r>
          </a:p>
          <a:p>
            <a:pPr algn="just" eaLnBrk="1" hangingPunct="1"/>
            <a:endParaRPr lang="ja-JP" altLang="en-US" sz="1400" dirty="0">
              <a:latin typeface="Century" panose="02040604050505020304" pitchFamily="18" charset="0"/>
              <a:ea typeface="ＭＳ ゴシック" panose="020B0609070205080204" pitchFamily="49" charset="-128"/>
            </a:endParaRPr>
          </a:p>
          <a:p>
            <a:pPr algn="just" eaLnBrk="1" hangingPunct="1">
              <a:lnSpc>
                <a:spcPct val="115000"/>
              </a:lnSpc>
              <a:spcBef>
                <a:spcPct val="40000"/>
              </a:spcBef>
            </a:pPr>
            <a:r>
              <a:rPr lang="ja-JP" altLang="en-US" sz="1200" dirty="0">
                <a:latin typeface="Century" panose="02040604050505020304" pitchFamily="18" charset="0"/>
                <a:ea typeface="ＭＳ ゴシック" panose="020B0609070205080204" pitchFamily="49" charset="-128"/>
              </a:rPr>
              <a:t>◆理念</a:t>
            </a:r>
          </a:p>
          <a:p>
            <a:pPr algn="just">
              <a:lnSpc>
                <a:spcPct val="115000"/>
              </a:lnSpc>
              <a:spcBef>
                <a:spcPct val="40000"/>
              </a:spcBef>
            </a:pPr>
            <a:r>
              <a:rPr lang="ja-JP" altLang="en-US" sz="1200" dirty="0">
                <a:latin typeface="Century" panose="02040604050505020304" pitchFamily="18" charset="0"/>
                <a:ea typeface="ＭＳ ゴシック" panose="020B0609070205080204" pitchFamily="49" charset="-128"/>
              </a:rPr>
              <a:t>　「志」をもって、地域の介護事業者のご支援を行い、社会に貢献いたします。</a:t>
            </a:r>
          </a:p>
          <a:p>
            <a:pPr algn="just">
              <a:lnSpc>
                <a:spcPct val="115000"/>
              </a:lnSpc>
              <a:spcBef>
                <a:spcPct val="40000"/>
              </a:spcBef>
            </a:pPr>
            <a:r>
              <a:rPr lang="ja-JP" altLang="en-US" sz="1200" dirty="0">
                <a:latin typeface="Century" panose="02040604050505020304" pitchFamily="18" charset="0"/>
                <a:ea typeface="ＭＳ ゴシック" panose="020B0609070205080204" pitchFamily="49" charset="-128"/>
              </a:rPr>
              <a:t>◆活動内容</a:t>
            </a:r>
          </a:p>
          <a:p>
            <a:pPr algn="just">
              <a:lnSpc>
                <a:spcPct val="115000"/>
              </a:lnSpc>
              <a:spcBef>
                <a:spcPct val="40000"/>
              </a:spcBef>
            </a:pPr>
            <a:r>
              <a:rPr lang="ja-JP" altLang="en-US" sz="1200" dirty="0">
                <a:latin typeface="Century" panose="02040604050505020304" pitchFamily="18" charset="0"/>
                <a:ea typeface="ＭＳ ゴシック" panose="020B0609070205080204" pitchFamily="49" charset="-128"/>
              </a:rPr>
              <a:t>　○介護事</a:t>
            </a:r>
            <a:r>
              <a:rPr lang="ja-JP" altLang="en-US" sz="1200" dirty="0" smtClean="0">
                <a:latin typeface="Century" panose="02040604050505020304" pitchFamily="18" charset="0"/>
                <a:ea typeface="ＭＳ ゴシック" panose="020B0609070205080204" pitchFamily="49" charset="-128"/>
              </a:rPr>
              <a:t>業者様向け</a:t>
            </a:r>
            <a:r>
              <a:rPr lang="ja-JP" altLang="en-US" sz="1200" dirty="0">
                <a:latin typeface="Century" panose="02040604050505020304" pitchFamily="18" charset="0"/>
                <a:ea typeface="ＭＳ ゴシック" panose="020B0609070205080204" pitchFamily="49" charset="-128"/>
              </a:rPr>
              <a:t>活動</a:t>
            </a:r>
            <a:endParaRPr lang="en-US" altLang="ja-JP" sz="1200" dirty="0">
              <a:latin typeface="Century" panose="02040604050505020304" pitchFamily="18" charset="0"/>
              <a:ea typeface="ＭＳ ゴシック" panose="020B0609070205080204" pitchFamily="49" charset="-128"/>
            </a:endParaRPr>
          </a:p>
          <a:p>
            <a:pPr algn="just">
              <a:lnSpc>
                <a:spcPct val="115000"/>
              </a:lnSpc>
              <a:spcBef>
                <a:spcPct val="40000"/>
              </a:spcBef>
            </a:pPr>
            <a:r>
              <a:rPr lang="ja-JP" altLang="en-US" sz="1200" dirty="0">
                <a:latin typeface="Century" panose="02040604050505020304" pitchFamily="18" charset="0"/>
                <a:ea typeface="ＭＳ ゴシック" panose="020B0609070205080204" pitchFamily="49" charset="-128"/>
              </a:rPr>
              <a:t>　　　</a:t>
            </a:r>
            <a:r>
              <a:rPr lang="ja-JP" altLang="en-US" sz="1200" dirty="0">
                <a:latin typeface="Arial Unicode MS" panose="020B0604020202020204" pitchFamily="50" charset="-128"/>
                <a:ea typeface="ＭＳ ゴシック" panose="020B0609070205080204" pitchFamily="49" charset="-128"/>
              </a:rPr>
              <a:t>電話・</a:t>
            </a:r>
            <a:r>
              <a:rPr lang="en-US" altLang="ja-JP" sz="1200" dirty="0">
                <a:latin typeface="Arial Unicode MS" panose="020B0604020202020204" pitchFamily="50" charset="-128"/>
                <a:ea typeface="ＭＳ ゴシック" panose="020B0609070205080204" pitchFamily="49" charset="-128"/>
              </a:rPr>
              <a:t>FAX</a:t>
            </a:r>
            <a:r>
              <a:rPr lang="ja-JP" altLang="en-US" sz="1200" dirty="0">
                <a:latin typeface="Arial Unicode MS" panose="020B0604020202020204" pitchFamily="50" charset="-128"/>
                <a:ea typeface="ＭＳ ゴシック" panose="020B0609070205080204" pitchFamily="49" charset="-128"/>
              </a:rPr>
              <a:t>・メール等による無料相談</a:t>
            </a:r>
            <a:endParaRPr lang="ja-JP" altLang="en-US" sz="1200" dirty="0">
              <a:latin typeface="Century" panose="02040604050505020304" pitchFamily="18" charset="0"/>
              <a:ea typeface="ＭＳ ゴシック" panose="020B0609070205080204" pitchFamily="49" charset="-128"/>
            </a:endParaRPr>
          </a:p>
          <a:p>
            <a:pPr algn="just">
              <a:lnSpc>
                <a:spcPct val="115000"/>
              </a:lnSpc>
              <a:spcBef>
                <a:spcPct val="40000"/>
              </a:spcBef>
            </a:pPr>
            <a:r>
              <a:rPr lang="ja-JP" altLang="en-US" sz="1200" dirty="0">
                <a:latin typeface="Century" panose="02040604050505020304" pitchFamily="18" charset="0"/>
                <a:ea typeface="ＭＳ ゴシック" panose="020B0609070205080204" pitchFamily="49" charset="-128"/>
              </a:rPr>
              <a:t>　　　直接面談による無料相談会の実施</a:t>
            </a:r>
          </a:p>
          <a:p>
            <a:pPr algn="just">
              <a:lnSpc>
                <a:spcPct val="115000"/>
              </a:lnSpc>
              <a:spcBef>
                <a:spcPct val="40000"/>
              </a:spcBef>
            </a:pPr>
            <a:r>
              <a:rPr lang="ja-JP" altLang="en-US" sz="1200" dirty="0">
                <a:latin typeface="Century" panose="02040604050505020304" pitchFamily="18" charset="0"/>
                <a:ea typeface="ＭＳ ゴシック" panose="020B0609070205080204" pitchFamily="49" charset="-128"/>
              </a:rPr>
              <a:t>　　　お役立ち経営セミナー　介護事業実務セミナー　等の実施</a:t>
            </a:r>
          </a:p>
          <a:p>
            <a:pPr algn="just">
              <a:lnSpc>
                <a:spcPct val="115000"/>
              </a:lnSpc>
              <a:spcBef>
                <a:spcPct val="40000"/>
              </a:spcBef>
            </a:pPr>
            <a:r>
              <a:rPr lang="ja-JP" altLang="en-US" sz="1200" dirty="0">
                <a:latin typeface="Century" panose="02040604050505020304" pitchFamily="18" charset="0"/>
                <a:ea typeface="ＭＳ ゴシック" panose="020B0609070205080204" pitchFamily="49" charset="-128"/>
              </a:rPr>
              <a:t>　　　個別経営サポート（事業計画・資金繰り・利益アップ・人材育成・税務相談・人事労務等）</a:t>
            </a:r>
          </a:p>
          <a:p>
            <a:pPr algn="just">
              <a:lnSpc>
                <a:spcPct val="115000"/>
              </a:lnSpc>
              <a:spcBef>
                <a:spcPct val="40000"/>
              </a:spcBef>
            </a:pPr>
            <a:r>
              <a:rPr lang="ja-JP" altLang="en-US" sz="1200" dirty="0">
                <a:latin typeface="Century" panose="02040604050505020304" pitchFamily="18" charset="0"/>
                <a:ea typeface="ＭＳ ゴシック" panose="020B0609070205080204" pitchFamily="49" charset="-128"/>
              </a:rPr>
              <a:t>　　　事業に役立つ情報発信　その他　</a:t>
            </a:r>
          </a:p>
          <a:p>
            <a:pPr algn="just">
              <a:lnSpc>
                <a:spcPct val="115000"/>
              </a:lnSpc>
              <a:spcBef>
                <a:spcPct val="40000"/>
              </a:spcBef>
            </a:pPr>
            <a:r>
              <a:rPr lang="ja-JP" altLang="en-US" sz="1200" dirty="0" smtClean="0">
                <a:latin typeface="Century" panose="02040604050505020304" pitchFamily="18" charset="0"/>
                <a:ea typeface="ＭＳ ゴシック" panose="020B0609070205080204" pitchFamily="49" charset="-128"/>
              </a:rPr>
              <a:t>◆</a:t>
            </a:r>
            <a:r>
              <a:rPr lang="ja-JP" altLang="en-US" sz="1200" dirty="0">
                <a:latin typeface="Century" panose="02040604050505020304" pitchFamily="18" charset="0"/>
                <a:ea typeface="ＭＳ ゴシック" panose="020B0609070205080204" pitchFamily="49" charset="-128"/>
              </a:rPr>
              <a:t>本部事務局所在地・連絡先</a:t>
            </a:r>
          </a:p>
          <a:p>
            <a:pPr algn="just">
              <a:lnSpc>
                <a:spcPct val="115000"/>
              </a:lnSpc>
              <a:spcBef>
                <a:spcPct val="40000"/>
              </a:spcBef>
            </a:pPr>
            <a:r>
              <a:rPr lang="ja-JP" altLang="en-US" sz="1200" dirty="0">
                <a:latin typeface="Century" panose="02040604050505020304" pitchFamily="18" charset="0"/>
                <a:ea typeface="ＭＳ 明朝" panose="02020609040205080304" pitchFamily="17" charset="-128"/>
              </a:rPr>
              <a:t>　　東京都豊島区東池袋</a:t>
            </a:r>
            <a:r>
              <a:rPr lang="en-US" altLang="ja-JP" sz="1200" dirty="0">
                <a:latin typeface="Century" panose="02040604050505020304" pitchFamily="18" charset="0"/>
                <a:ea typeface="ＭＳ 明朝" panose="02020609040205080304" pitchFamily="17" charset="-128"/>
              </a:rPr>
              <a:t>1-32-7</a:t>
            </a:r>
            <a:r>
              <a:rPr lang="ja-JP" altLang="en-US" sz="1200" dirty="0">
                <a:latin typeface="Century" panose="02040604050505020304" pitchFamily="18" charset="0"/>
                <a:ea typeface="ＭＳ 明朝" panose="02020609040205080304" pitchFamily="17" charset="-128"/>
              </a:rPr>
              <a:t>三井生命池袋ビル　㈱実務経営サービス内　</a:t>
            </a:r>
            <a:r>
              <a:rPr lang="en-US" altLang="ja-JP" sz="1200" dirty="0">
                <a:latin typeface="Century" panose="02040604050505020304" pitchFamily="18" charset="0"/>
                <a:ea typeface="ＭＳ 明朝" panose="02020609040205080304" pitchFamily="17" charset="-128"/>
              </a:rPr>
              <a:t>( 〒170-0013 )</a:t>
            </a:r>
          </a:p>
          <a:p>
            <a:pPr algn="just">
              <a:lnSpc>
                <a:spcPct val="115000"/>
              </a:lnSpc>
              <a:spcBef>
                <a:spcPct val="40000"/>
              </a:spcBef>
            </a:pPr>
            <a:r>
              <a:rPr lang="ja-JP" altLang="en-US" sz="1200" dirty="0">
                <a:latin typeface="Century" panose="02040604050505020304" pitchFamily="18" charset="0"/>
                <a:ea typeface="ＭＳ 明朝" panose="02020609040205080304" pitchFamily="17" charset="-128"/>
              </a:rPr>
              <a:t>　　電話：</a:t>
            </a:r>
            <a:r>
              <a:rPr lang="en-US" altLang="ja-JP" sz="1200" dirty="0">
                <a:latin typeface="Century" panose="02040604050505020304" pitchFamily="18" charset="0"/>
                <a:ea typeface="ＭＳ 明朝" panose="02020609040205080304" pitchFamily="17" charset="-128"/>
              </a:rPr>
              <a:t>03-5928-1945</a:t>
            </a:r>
            <a:r>
              <a:rPr lang="ja-JP" altLang="en-US" sz="1200" dirty="0">
                <a:latin typeface="Century" panose="02040604050505020304" pitchFamily="18" charset="0"/>
                <a:ea typeface="ＭＳ 明朝" panose="02020609040205080304" pitchFamily="17" charset="-128"/>
              </a:rPr>
              <a:t>　</a:t>
            </a:r>
            <a:r>
              <a:rPr lang="en-US" altLang="ja-JP" sz="1200" dirty="0">
                <a:latin typeface="Century" panose="02040604050505020304" pitchFamily="18" charset="0"/>
                <a:ea typeface="ＭＳ 明朝" panose="02020609040205080304" pitchFamily="17" charset="-128"/>
              </a:rPr>
              <a:t>FAX</a:t>
            </a:r>
            <a:r>
              <a:rPr lang="ja-JP" altLang="en-US" sz="1200" dirty="0">
                <a:latin typeface="Century" panose="02040604050505020304" pitchFamily="18" charset="0"/>
                <a:ea typeface="ＭＳ 明朝" panose="02020609040205080304" pitchFamily="17" charset="-128"/>
              </a:rPr>
              <a:t>：</a:t>
            </a:r>
            <a:r>
              <a:rPr lang="en-US" altLang="ja-JP" sz="1200" dirty="0">
                <a:latin typeface="Century" panose="02040604050505020304" pitchFamily="18" charset="0"/>
                <a:ea typeface="ＭＳ 明朝" panose="02020609040205080304" pitchFamily="17" charset="-128"/>
              </a:rPr>
              <a:t>03-5928-1946</a:t>
            </a:r>
            <a:r>
              <a:rPr lang="ja-JP" altLang="en-US" sz="1200" dirty="0">
                <a:latin typeface="Century" panose="02040604050505020304" pitchFamily="18" charset="0"/>
                <a:ea typeface="ＭＳ 明朝" panose="02020609040205080304" pitchFamily="17" charset="-128"/>
              </a:rPr>
              <a:t>　メール：</a:t>
            </a:r>
            <a:r>
              <a:rPr lang="en-US" altLang="ja-JP" sz="1200" dirty="0">
                <a:latin typeface="Century" panose="02040604050505020304" pitchFamily="18" charset="0"/>
                <a:ea typeface="ＭＳ 明朝" panose="02020609040205080304" pitchFamily="17" charset="-128"/>
              </a:rPr>
              <a:t>info@jkeiei.co.jp</a:t>
            </a:r>
          </a:p>
          <a:p>
            <a:pPr algn="just">
              <a:lnSpc>
                <a:spcPct val="115000"/>
              </a:lnSpc>
              <a:spcBef>
                <a:spcPct val="40000"/>
              </a:spcBef>
            </a:pPr>
            <a:r>
              <a:rPr lang="ja-JP" altLang="en-US" sz="1200" dirty="0">
                <a:latin typeface="Century" panose="02040604050505020304" pitchFamily="18" charset="0"/>
                <a:ea typeface="ＭＳ 明朝" panose="02020609040205080304" pitchFamily="17" charset="-128"/>
              </a:rPr>
              <a:t>　　ホームページ：</a:t>
            </a:r>
            <a:r>
              <a:rPr lang="en-US" altLang="ja-JP" sz="1200" dirty="0">
                <a:latin typeface="Century" panose="02040604050505020304" pitchFamily="18" charset="0"/>
                <a:ea typeface="ＭＳ 明朝" panose="02020609040205080304" pitchFamily="17" charset="-128"/>
              </a:rPr>
              <a:t>http://c-mas.net/</a:t>
            </a:r>
          </a:p>
          <a:p>
            <a:pPr algn="just">
              <a:lnSpc>
                <a:spcPct val="115000"/>
              </a:lnSpc>
              <a:spcBef>
                <a:spcPct val="40000"/>
              </a:spcBef>
            </a:pPr>
            <a:r>
              <a:rPr lang="ja-JP" altLang="en-US" sz="1200" dirty="0">
                <a:latin typeface="Century" panose="02040604050505020304" pitchFamily="18" charset="0"/>
                <a:ea typeface="ＭＳ 明朝" panose="02020609040205080304" pitchFamily="17" charset="-128"/>
              </a:rPr>
              <a:t>　　担当：板垣　誠（事務局長）・加藤　剛</a:t>
            </a:r>
          </a:p>
          <a:p>
            <a:pPr algn="just">
              <a:lnSpc>
                <a:spcPct val="115000"/>
              </a:lnSpc>
              <a:spcBef>
                <a:spcPct val="40000"/>
              </a:spcBef>
            </a:pPr>
            <a:r>
              <a:rPr lang="ja-JP" altLang="en-US" sz="1200" dirty="0">
                <a:latin typeface="ＭＳ ゴシック" panose="020B0609070205080204" pitchFamily="49" charset="-128"/>
                <a:ea typeface="ＭＳ ゴシック" panose="020B0609070205080204" pitchFamily="49" charset="-128"/>
              </a:rPr>
              <a:t>◆</a:t>
            </a:r>
            <a:r>
              <a:rPr lang="en-US" altLang="ja-JP" sz="1200" dirty="0">
                <a:latin typeface="ＭＳ ゴシック" panose="020B0609070205080204" pitchFamily="49" charset="-128"/>
                <a:ea typeface="ＭＳ ゴシック" panose="020B0609070205080204" pitchFamily="49" charset="-128"/>
              </a:rPr>
              <a:t>2009</a:t>
            </a:r>
            <a:r>
              <a:rPr lang="ja-JP" altLang="en-US" sz="1200" dirty="0">
                <a:latin typeface="ＭＳ ゴシック" panose="020B0609070205080204" pitchFamily="49" charset="-128"/>
                <a:ea typeface="ＭＳ ゴシック" panose="020B0609070205080204" pitchFamily="49" charset="-128"/>
              </a:rPr>
              <a:t>年</a:t>
            </a:r>
            <a:r>
              <a:rPr lang="en-US" altLang="ja-JP" sz="1200" dirty="0">
                <a:latin typeface="ＭＳ ゴシック" panose="020B0609070205080204" pitchFamily="49" charset="-128"/>
                <a:ea typeface="ＭＳ ゴシック" panose="020B0609070205080204" pitchFamily="49" charset="-128"/>
              </a:rPr>
              <a:t>10</a:t>
            </a:r>
            <a:r>
              <a:rPr lang="ja-JP" altLang="en-US" sz="1200" dirty="0">
                <a:latin typeface="ＭＳ ゴシック" panose="020B0609070205080204" pitchFamily="49" charset="-128"/>
                <a:ea typeface="ＭＳ ゴシック" panose="020B0609070205080204" pitchFamily="49" charset="-128"/>
              </a:rPr>
              <a:t>月</a:t>
            </a:r>
            <a:r>
              <a:rPr lang="en-US" altLang="ja-JP" sz="1200" dirty="0">
                <a:latin typeface="ＭＳ ゴシック" panose="020B0609070205080204" pitchFamily="49" charset="-128"/>
                <a:ea typeface="ＭＳ ゴシック" panose="020B0609070205080204" pitchFamily="49" charset="-128"/>
              </a:rPr>
              <a:t>1</a:t>
            </a:r>
            <a:r>
              <a:rPr lang="ja-JP" altLang="en-US" sz="1200" dirty="0">
                <a:latin typeface="ＭＳ ゴシック" panose="020B0609070205080204" pitchFamily="49" charset="-128"/>
                <a:ea typeface="ＭＳ ゴシック" panose="020B0609070205080204" pitchFamily="49" charset="-128"/>
              </a:rPr>
              <a:t>日発足　　</a:t>
            </a:r>
            <a:r>
              <a:rPr lang="en-US" altLang="ja-JP" sz="1200" dirty="0">
                <a:latin typeface="ＭＳ ゴシック" panose="020B0609070205080204" pitchFamily="49" charset="-128"/>
                <a:ea typeface="ＭＳ ゴシック" panose="020B0609070205080204" pitchFamily="49" charset="-128"/>
              </a:rPr>
              <a:t>2016</a:t>
            </a:r>
            <a:r>
              <a:rPr lang="ja-JP" altLang="en-US" sz="1200" dirty="0">
                <a:latin typeface="ＭＳ ゴシック" panose="020B0609070205080204" pitchFamily="49" charset="-128"/>
                <a:ea typeface="ＭＳ ゴシック" panose="020B0609070205080204" pitchFamily="49" charset="-128"/>
              </a:rPr>
              <a:t>年</a:t>
            </a:r>
            <a:r>
              <a:rPr lang="en-US" altLang="ja-JP" sz="1200" dirty="0">
                <a:latin typeface="ＭＳ ゴシック" panose="020B0609070205080204" pitchFamily="49" charset="-128"/>
                <a:ea typeface="ＭＳ ゴシック" panose="020B0609070205080204" pitchFamily="49" charset="-128"/>
              </a:rPr>
              <a:t>2</a:t>
            </a:r>
            <a:r>
              <a:rPr lang="ja-JP" altLang="en-US" sz="1200" dirty="0">
                <a:latin typeface="ＭＳ ゴシック" panose="020B0609070205080204" pitchFamily="49" charset="-128"/>
                <a:ea typeface="ＭＳ ゴシック" panose="020B0609070205080204" pitchFamily="49" charset="-128"/>
              </a:rPr>
              <a:t>月</a:t>
            </a:r>
            <a:r>
              <a:rPr lang="en-US" altLang="ja-JP" sz="1200" dirty="0">
                <a:latin typeface="ＭＳ ゴシック" panose="020B0609070205080204" pitchFamily="49" charset="-128"/>
                <a:ea typeface="ＭＳ ゴシック" panose="020B0609070205080204" pitchFamily="49" charset="-128"/>
              </a:rPr>
              <a:t>21</a:t>
            </a:r>
            <a:r>
              <a:rPr lang="ja-JP" altLang="en-US" sz="1200" dirty="0">
                <a:latin typeface="ＭＳ ゴシック" panose="020B0609070205080204" pitchFamily="49" charset="-128"/>
                <a:ea typeface="ＭＳ ゴシック" panose="020B0609070205080204" pitchFamily="49" charset="-128"/>
              </a:rPr>
              <a:t>日現在　会員</a:t>
            </a:r>
            <a:r>
              <a:rPr lang="en-US" altLang="ja-JP" sz="1200" dirty="0">
                <a:latin typeface="ＭＳ ゴシック" panose="020B0609070205080204" pitchFamily="49" charset="-128"/>
                <a:ea typeface="ＭＳ ゴシック" panose="020B0609070205080204" pitchFamily="49" charset="-128"/>
              </a:rPr>
              <a:t>127</a:t>
            </a:r>
            <a:r>
              <a:rPr lang="ja-JP" altLang="en-US" sz="1200" dirty="0">
                <a:latin typeface="ＭＳ ゴシック" panose="020B0609070205080204" pitchFamily="49" charset="-128"/>
                <a:ea typeface="ＭＳ ゴシック" panose="020B0609070205080204" pitchFamily="49" charset="-128"/>
              </a:rPr>
              <a:t>会計事務所</a:t>
            </a:r>
          </a:p>
        </p:txBody>
      </p:sp>
      <p:pic>
        <p:nvPicPr>
          <p:cNvPr id="8196" name="Picture 1027"/>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34200" y="762000"/>
            <a:ext cx="2362200"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スライド番号プレースホルダー 3"/>
          <p:cNvSpPr>
            <a:spLocks noGrp="1"/>
          </p:cNvSpPr>
          <p:nvPr>
            <p:ph type="sldNum" sz="quarter" idx="12"/>
          </p:nvPr>
        </p:nvSpPr>
        <p:spPr>
          <a:xfrm>
            <a:off x="9345488" y="6421150"/>
            <a:ext cx="359370" cy="457200"/>
          </a:xfrm>
          <a:noFill/>
        </p:spPr>
        <p:txBody>
          <a:bodyPr/>
          <a:lstStyle>
            <a:lvl1pPr>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fld id="{B86393CF-B245-4189-937E-C8F35E12981B}" type="slidenum">
              <a:rPr kumimoji="0" lang="en-US" altLang="ja-JP" sz="1400"/>
              <a:pPr/>
              <a:t>4</a:t>
            </a:fld>
            <a:endParaRPr kumimoji="0" lang="en-US" altLang="ja-JP" sz="1400" dirty="0"/>
          </a:p>
        </p:txBody>
      </p:sp>
      <p:sp>
        <p:nvSpPr>
          <p:cNvPr id="6147" name="Rectangle 1027"/>
          <p:cNvSpPr>
            <a:spLocks noChangeArrowheads="1"/>
          </p:cNvSpPr>
          <p:nvPr/>
        </p:nvSpPr>
        <p:spPr bwMode="auto">
          <a:xfrm>
            <a:off x="272480" y="939195"/>
            <a:ext cx="8418513" cy="537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eaLnBrk="1" hangingPunct="1">
              <a:defRPr/>
            </a:pPr>
            <a:r>
              <a:rPr lang="en-US" altLang="ja-JP" sz="1600" dirty="0">
                <a:solidFill>
                  <a:srgbClr val="449142"/>
                </a:solidFill>
                <a:latin typeface="Century" pitchFamily="18" charset="0"/>
                <a:ea typeface="HGP創英角ｺﾞｼｯｸUB" pitchFamily="50" charset="-128"/>
              </a:rPr>
              <a:t>◆ ◆</a:t>
            </a:r>
            <a:r>
              <a:rPr lang="ja-JP" altLang="en-US" sz="1600" dirty="0">
                <a:solidFill>
                  <a:srgbClr val="449142"/>
                </a:solidFill>
                <a:latin typeface="Century" pitchFamily="18" charset="0"/>
                <a:ea typeface="HGP創英角ｺﾞｼｯｸUB" pitchFamily="50" charset="-128"/>
              </a:rPr>
              <a:t>介護事業経営研究会　顧問</a:t>
            </a:r>
          </a:p>
          <a:p>
            <a:pPr algn="just">
              <a:lnSpc>
                <a:spcPct val="120000"/>
              </a:lnSpc>
              <a:spcBef>
                <a:spcPct val="20000"/>
              </a:spcBef>
              <a:defRPr/>
            </a:pPr>
            <a:r>
              <a:rPr lang="ja-JP" altLang="en-US" sz="1600" b="1" dirty="0">
                <a:latin typeface="Century" pitchFamily="18" charset="0"/>
                <a:ea typeface="ＭＳ ゴシック" pitchFamily="49" charset="-128"/>
              </a:rPr>
              <a:t>小濱　道博　氏</a:t>
            </a:r>
            <a:r>
              <a:rPr lang="ja-JP" altLang="en-US" sz="1400" dirty="0">
                <a:latin typeface="Century" pitchFamily="18" charset="0"/>
                <a:ea typeface="ＭＳ 明朝" pitchFamily="17" charset="-128"/>
              </a:rPr>
              <a:t>　　小濱介護経営事務所　代表　エグゼクティブ・コンサルタント</a:t>
            </a:r>
          </a:p>
          <a:p>
            <a:pPr algn="just">
              <a:lnSpc>
                <a:spcPts val="1600"/>
              </a:lnSpc>
              <a:spcBef>
                <a:spcPct val="20000"/>
              </a:spcBef>
              <a:defRPr/>
            </a:pPr>
            <a:r>
              <a:rPr lang="en-US" altLang="ja-JP" sz="1200" dirty="0">
                <a:latin typeface="Century" pitchFamily="18" charset="0"/>
                <a:ea typeface="ＭＳ 明朝" pitchFamily="17" charset="-128"/>
              </a:rPr>
              <a:t>	</a:t>
            </a:r>
            <a:r>
              <a:rPr lang="en-US" altLang="ja-JP" sz="1050" dirty="0">
                <a:latin typeface="Century" pitchFamily="18" charset="0"/>
                <a:ea typeface="ＭＳ 明朝" pitchFamily="17" charset="-128"/>
              </a:rPr>
              <a:t>1958</a:t>
            </a:r>
            <a:r>
              <a:rPr lang="ja-JP" altLang="en-US" sz="1050" dirty="0">
                <a:latin typeface="Century" pitchFamily="18" charset="0"/>
                <a:ea typeface="ＭＳ 明朝" pitchFamily="17" charset="-128"/>
              </a:rPr>
              <a:t>年北海道生まれ。北海学園大学卒業後、札幌市内の会計事務所に１７年勤務。現在は介護経営コンサ</a:t>
            </a:r>
            <a:r>
              <a:rPr lang="en-US" altLang="ja-JP" sz="1050" dirty="0">
                <a:latin typeface="Century" pitchFamily="18" charset="0"/>
                <a:ea typeface="ＭＳ 明朝" pitchFamily="17" charset="-128"/>
              </a:rPr>
              <a:t>	</a:t>
            </a:r>
            <a:r>
              <a:rPr lang="ja-JP" altLang="en-US" sz="1050" dirty="0">
                <a:latin typeface="Century" pitchFamily="18" charset="0"/>
                <a:ea typeface="ＭＳ 明朝" pitchFamily="17" charset="-128"/>
              </a:rPr>
              <a:t>ルタントとし</a:t>
            </a:r>
            <a:r>
              <a:rPr lang="en-US" altLang="ja-JP" sz="1050" dirty="0">
                <a:latin typeface="Century" pitchFamily="18" charset="0"/>
                <a:ea typeface="ＭＳ 明朝" pitchFamily="17" charset="-128"/>
              </a:rPr>
              <a:t>	</a:t>
            </a:r>
            <a:r>
              <a:rPr lang="ja-JP" altLang="en-US" sz="1050" dirty="0">
                <a:latin typeface="Century" pitchFamily="18" charset="0"/>
                <a:ea typeface="ＭＳ 明朝" pitchFamily="17" charset="-128"/>
              </a:rPr>
              <a:t>て幅広く活動し介護施設および事業者の顧問契約先は北海道、東京、関西に及ぶ。</a:t>
            </a:r>
            <a:r>
              <a:rPr lang="en-US" altLang="ja-JP" sz="1050" dirty="0">
                <a:latin typeface="Century" pitchFamily="18" charset="0"/>
                <a:ea typeface="ＭＳ 明朝" pitchFamily="17" charset="-128"/>
              </a:rPr>
              <a:t>2009</a:t>
            </a:r>
            <a:r>
              <a:rPr lang="ja-JP" altLang="en-US" sz="1050" dirty="0">
                <a:latin typeface="Century" pitchFamily="18" charset="0"/>
                <a:ea typeface="ＭＳ 明朝" pitchFamily="17" charset="-128"/>
              </a:rPr>
              <a:t>年に発足した</a:t>
            </a:r>
            <a:r>
              <a:rPr lang="en-US" altLang="ja-JP" sz="1050" dirty="0">
                <a:latin typeface="Century" pitchFamily="18" charset="0"/>
                <a:ea typeface="ＭＳ 明朝" pitchFamily="17" charset="-128"/>
              </a:rPr>
              <a:t>C-MAS</a:t>
            </a:r>
            <a:r>
              <a:rPr lang="ja-JP" altLang="en-US" sz="1050" dirty="0">
                <a:latin typeface="Century" pitchFamily="18" charset="0"/>
                <a:ea typeface="ＭＳ 明朝" pitchFamily="17" charset="-128"/>
              </a:rPr>
              <a:t>介護事業経営</a:t>
            </a:r>
            <a:r>
              <a:rPr lang="en-US" altLang="ja-JP" sz="1050" dirty="0">
                <a:latin typeface="Century" pitchFamily="18" charset="0"/>
                <a:ea typeface="ＭＳ 明朝" pitchFamily="17" charset="-128"/>
              </a:rPr>
              <a:t>	</a:t>
            </a:r>
            <a:r>
              <a:rPr lang="ja-JP" altLang="en-US" sz="1050" dirty="0">
                <a:latin typeface="Century" pitchFamily="18" charset="0"/>
                <a:ea typeface="ＭＳ 明朝" pitchFamily="17" charset="-128"/>
              </a:rPr>
              <a:t>研究会発足の中心人物として尽力、</a:t>
            </a:r>
            <a:r>
              <a:rPr lang="en-US" altLang="ja-JP" sz="1050" dirty="0">
                <a:latin typeface="Century" pitchFamily="18" charset="0"/>
                <a:ea typeface="ＭＳ 明朝" pitchFamily="17" charset="-128"/>
              </a:rPr>
              <a:t>100</a:t>
            </a:r>
            <a:r>
              <a:rPr lang="ja-JP" altLang="en-US" sz="1050" dirty="0">
                <a:latin typeface="Century" pitchFamily="18" charset="0"/>
                <a:ea typeface="ＭＳ 明朝" pitchFamily="17" charset="-128"/>
              </a:rPr>
              <a:t>を超える全国ネットワークに育てる。</a:t>
            </a:r>
          </a:p>
          <a:p>
            <a:pPr algn="just">
              <a:lnSpc>
                <a:spcPts val="1600"/>
              </a:lnSpc>
              <a:spcBef>
                <a:spcPct val="20000"/>
              </a:spcBef>
              <a:defRPr/>
            </a:pPr>
            <a:r>
              <a:rPr lang="en-US" altLang="ja-JP" sz="1050" dirty="0">
                <a:latin typeface="Century" pitchFamily="18" charset="0"/>
                <a:ea typeface="ＭＳ 明朝" pitchFamily="17" charset="-128"/>
              </a:rPr>
              <a:t>	</a:t>
            </a:r>
            <a:r>
              <a:rPr lang="ja-JP" altLang="en-US" sz="1050" dirty="0">
                <a:latin typeface="Century" pitchFamily="18" charset="0"/>
                <a:ea typeface="ＭＳ 明朝" pitchFamily="17" charset="-128"/>
              </a:rPr>
              <a:t>セミナーの講師実績は、北海道から九州まで全国で年間２００件以上。昨年は延</a:t>
            </a:r>
            <a:r>
              <a:rPr lang="en-US" altLang="ja-JP" sz="1050" dirty="0">
                <a:latin typeface="Century" pitchFamily="18" charset="0"/>
                <a:ea typeface="ＭＳ 明朝" pitchFamily="17" charset="-128"/>
              </a:rPr>
              <a:t>10000</a:t>
            </a:r>
            <a:r>
              <a:rPr lang="ja-JP" altLang="en-US" sz="1050" dirty="0">
                <a:latin typeface="Century" pitchFamily="18" charset="0"/>
                <a:ea typeface="ＭＳ 明朝" pitchFamily="17" charset="-128"/>
              </a:rPr>
              <a:t>人以上の介護事業者</a:t>
            </a:r>
            <a:r>
              <a:rPr lang="en-US" altLang="ja-JP" sz="1050" dirty="0">
                <a:latin typeface="Century" pitchFamily="18" charset="0"/>
                <a:ea typeface="ＭＳ 明朝" pitchFamily="17" charset="-128"/>
              </a:rPr>
              <a:t>	</a:t>
            </a:r>
            <a:r>
              <a:rPr lang="ja-JP" altLang="en-US" sz="1050" dirty="0">
                <a:latin typeface="Century" pitchFamily="18" charset="0"/>
                <a:ea typeface="ＭＳ 明朝" pitchFamily="17" charset="-128"/>
              </a:rPr>
              <a:t>を動員。全国</a:t>
            </a:r>
            <a:r>
              <a:rPr lang="en-US" altLang="ja-JP" sz="1050" dirty="0">
                <a:latin typeface="Century" pitchFamily="18" charset="0"/>
                <a:ea typeface="ＭＳ 明朝" pitchFamily="17" charset="-128"/>
              </a:rPr>
              <a:t>	</a:t>
            </a:r>
            <a:r>
              <a:rPr lang="ja-JP" altLang="en-US" sz="1050" dirty="0">
                <a:latin typeface="Century" pitchFamily="18" charset="0"/>
                <a:ea typeface="ＭＳ 明朝" pitchFamily="17" charset="-128"/>
              </a:rPr>
              <a:t>の介護保険課、各協会、社会福祉協議会等の主催講演会での講師実績も多数。著書に「介護福祉経営士基礎編</a:t>
            </a:r>
            <a:r>
              <a:rPr lang="en-US" altLang="ja-JP" sz="1050" dirty="0">
                <a:latin typeface="Century" pitchFamily="18" charset="0"/>
                <a:ea typeface="ＭＳ 明朝" pitchFamily="17" charset="-128"/>
              </a:rPr>
              <a:t>Ⅱ</a:t>
            </a:r>
            <a:r>
              <a:rPr lang="ja-JP" altLang="en-US" sz="1050" dirty="0">
                <a:latin typeface="Century" pitchFamily="18" charset="0"/>
                <a:ea typeface="ＭＳ 明朝" pitchFamily="17" charset="-128"/>
              </a:rPr>
              <a:t>：介護報</a:t>
            </a:r>
            <a:r>
              <a:rPr lang="en-US" altLang="ja-JP" sz="1050" dirty="0">
                <a:latin typeface="Century" pitchFamily="18" charset="0"/>
                <a:ea typeface="ＭＳ 明朝" pitchFamily="17" charset="-128"/>
              </a:rPr>
              <a:t>	</a:t>
            </a:r>
            <a:r>
              <a:rPr lang="ja-JP" altLang="en-US" sz="1050" dirty="0">
                <a:latin typeface="Century" pitchFamily="18" charset="0"/>
                <a:ea typeface="ＭＳ 明朝" pitchFamily="17" charset="-128"/>
              </a:rPr>
              <a:t>酬実務」、「介護報酬改定と経営戦略シミュレーション</a:t>
            </a:r>
            <a:r>
              <a:rPr lang="en-US" altLang="ja-JP" sz="1050" dirty="0">
                <a:latin typeface="Century" pitchFamily="18" charset="0"/>
                <a:ea typeface="ＭＳ 明朝" pitchFamily="17" charset="-128"/>
              </a:rPr>
              <a:t>2012</a:t>
            </a:r>
            <a:r>
              <a:rPr lang="ja-JP" altLang="en-US" sz="1050" dirty="0">
                <a:latin typeface="Century" pitchFamily="18" charset="0"/>
                <a:ea typeface="ＭＳ 明朝" pitchFamily="17" charset="-128"/>
              </a:rPr>
              <a:t>年版」共に、日本医療企画。介護経営隔月刊誌である「通所</a:t>
            </a:r>
            <a:r>
              <a:rPr lang="en-US" altLang="ja-JP" sz="1050" dirty="0">
                <a:latin typeface="Century" pitchFamily="18" charset="0"/>
                <a:ea typeface="ＭＳ 明朝" pitchFamily="17" charset="-128"/>
              </a:rPr>
              <a:t>	</a:t>
            </a:r>
            <a:r>
              <a:rPr lang="ja-JP" altLang="en-US" sz="1050" dirty="0">
                <a:latin typeface="Century" pitchFamily="18" charset="0"/>
                <a:ea typeface="ＭＳ 明朝" pitchFamily="17" charset="-128"/>
              </a:rPr>
              <a:t>介護＆リハ」（日総研出版）の「介護報酬</a:t>
            </a:r>
            <a:r>
              <a:rPr lang="en-US" altLang="ja-JP" sz="1050" dirty="0">
                <a:latin typeface="Century" pitchFamily="18" charset="0"/>
                <a:ea typeface="ＭＳ 明朝" pitchFamily="17" charset="-128"/>
              </a:rPr>
              <a:t>Q&amp;A</a:t>
            </a:r>
            <a:r>
              <a:rPr lang="ja-JP" altLang="en-US" sz="1050" dirty="0">
                <a:latin typeface="Century" pitchFamily="18" charset="0"/>
                <a:ea typeface="ＭＳ 明朝" pitchFamily="17" charset="-128"/>
              </a:rPr>
              <a:t>」は連載３年目に入った。「クリニックばん</a:t>
            </a:r>
            <a:r>
              <a:rPr lang="ja-JP" altLang="en-US" sz="1050" dirty="0" err="1">
                <a:latin typeface="Century" pitchFamily="18" charset="0"/>
                <a:ea typeface="ＭＳ 明朝" pitchFamily="17" charset="-128"/>
              </a:rPr>
              <a:t>ぶう</a:t>
            </a:r>
            <a:r>
              <a:rPr lang="ja-JP" altLang="en-US" sz="1050" dirty="0">
                <a:latin typeface="Century" pitchFamily="18" charset="0"/>
                <a:ea typeface="ＭＳ 明朝" pitchFamily="17" charset="-128"/>
              </a:rPr>
              <a:t>」「医療経営フェイズ３</a:t>
            </a:r>
            <a:r>
              <a:rPr lang="en-US" altLang="ja-JP" sz="1050" dirty="0">
                <a:latin typeface="Century" pitchFamily="18" charset="0"/>
                <a:ea typeface="ＭＳ 明朝" pitchFamily="17" charset="-128"/>
              </a:rPr>
              <a:t>	</a:t>
            </a:r>
            <a:r>
              <a:rPr lang="ja-JP" altLang="en-US" sz="1050" dirty="0">
                <a:latin typeface="Century" pitchFamily="18" charset="0"/>
                <a:ea typeface="ＭＳ 明朝" pitchFamily="17" charset="-128"/>
              </a:rPr>
              <a:t>」「デイの経営と運営」「介護ビジョン」「</a:t>
            </a:r>
            <a:r>
              <a:rPr lang="en-US" altLang="ja-JP" sz="1050" dirty="0">
                <a:latin typeface="Century" pitchFamily="18" charset="0"/>
                <a:ea typeface="ＭＳ 明朝" pitchFamily="17" charset="-128"/>
              </a:rPr>
              <a:t>MMPG</a:t>
            </a:r>
            <a:r>
              <a:rPr lang="ja-JP" altLang="en-US" sz="1050" dirty="0">
                <a:latin typeface="Century" pitchFamily="18" charset="0"/>
                <a:ea typeface="ＭＳ 明朝" pitchFamily="17" charset="-128"/>
              </a:rPr>
              <a:t>医療情報レポート」「シルバー産業新聞」、「第一三共季刊誌</a:t>
            </a:r>
            <a:r>
              <a:rPr lang="en-US" altLang="ja-JP" sz="1050" dirty="0">
                <a:latin typeface="Century" pitchFamily="18" charset="0"/>
                <a:ea typeface="ＭＳ 明朝" pitchFamily="17" charset="-128"/>
              </a:rPr>
              <a:t>CAN</a:t>
            </a:r>
            <a:r>
              <a:rPr lang="ja-JP" altLang="en-US" sz="1050" dirty="0">
                <a:latin typeface="Century" pitchFamily="18" charset="0"/>
                <a:ea typeface="ＭＳ 明朝" pitchFamily="17" charset="-128"/>
              </a:rPr>
              <a:t>」</a:t>
            </a:r>
            <a:r>
              <a:rPr lang="en-US" altLang="ja-JP" sz="1050" dirty="0">
                <a:latin typeface="Century" pitchFamily="18" charset="0"/>
                <a:ea typeface="ＭＳ 明朝" pitchFamily="17" charset="-128"/>
              </a:rPr>
              <a:t>	</a:t>
            </a:r>
            <a:r>
              <a:rPr lang="ja-JP" altLang="en-US" sz="1050" dirty="0">
                <a:latin typeface="Century" pitchFamily="18" charset="0"/>
                <a:ea typeface="ＭＳ 明朝" pitchFamily="17" charset="-128"/>
              </a:rPr>
              <a:t>ほか介護・医療経営専門誌への寄稿、連載多数。講演ＤＶＤもキャリアブレイン他から発売中。ソリマチ「会計王１３介</a:t>
            </a:r>
            <a:r>
              <a:rPr lang="en-US" altLang="ja-JP" sz="1050" dirty="0">
                <a:latin typeface="Century" pitchFamily="18" charset="0"/>
                <a:ea typeface="ＭＳ 明朝" pitchFamily="17" charset="-128"/>
              </a:rPr>
              <a:t>	</a:t>
            </a:r>
            <a:r>
              <a:rPr lang="ja-JP" altLang="en-US" sz="1050" dirty="0">
                <a:latin typeface="Century" pitchFamily="18" charset="0"/>
                <a:ea typeface="ＭＳ 明朝" pitchFamily="17" charset="-128"/>
              </a:rPr>
              <a:t>護事業所スタイル」の監修を担当。</a:t>
            </a:r>
            <a:endParaRPr lang="en-US" altLang="ja-JP" sz="1050" dirty="0">
              <a:latin typeface="Century" pitchFamily="18" charset="0"/>
              <a:ea typeface="ＭＳ 明朝" pitchFamily="17" charset="-128"/>
            </a:endParaRPr>
          </a:p>
          <a:p>
            <a:pPr algn="just">
              <a:spcBef>
                <a:spcPct val="20000"/>
              </a:spcBef>
              <a:defRPr/>
            </a:pPr>
            <a:endParaRPr lang="en-US" altLang="ja-JP" sz="1600" b="1" dirty="0">
              <a:latin typeface="Century" pitchFamily="18" charset="0"/>
              <a:ea typeface="ＭＳ ゴシック" pitchFamily="49" charset="-128"/>
            </a:endParaRPr>
          </a:p>
          <a:p>
            <a:pPr algn="just">
              <a:spcBef>
                <a:spcPct val="20000"/>
              </a:spcBef>
              <a:defRPr/>
            </a:pPr>
            <a:r>
              <a:rPr lang="ja-JP" altLang="en-US" sz="1600" b="1" dirty="0">
                <a:latin typeface="Century" pitchFamily="18" charset="0"/>
                <a:ea typeface="ＭＳ ゴシック" pitchFamily="49" charset="-128"/>
              </a:rPr>
              <a:t>原田　匡　氏　　</a:t>
            </a:r>
            <a:r>
              <a:rPr lang="ja-JP" altLang="en-US" sz="1400" dirty="0">
                <a:latin typeface="Century" pitchFamily="18" charset="0"/>
                <a:ea typeface="ＭＳ 明朝" pitchFamily="17" charset="-128"/>
              </a:rPr>
              <a:t>株式会社ケアビジネスパートナーズ　代表</a:t>
            </a:r>
            <a:endParaRPr lang="en-US" altLang="ja-JP" sz="1400" dirty="0">
              <a:latin typeface="Century" pitchFamily="18" charset="0"/>
              <a:ea typeface="ＭＳ 明朝" pitchFamily="17" charset="-128"/>
            </a:endParaRPr>
          </a:p>
          <a:p>
            <a:pPr eaLnBrk="1" hangingPunct="1">
              <a:lnSpc>
                <a:spcPts val="1600"/>
              </a:lnSpc>
              <a:spcBef>
                <a:spcPct val="20000"/>
              </a:spcBef>
              <a:defRPr/>
            </a:pPr>
            <a:r>
              <a:rPr lang="ja-JP" altLang="en-US" sz="1200" dirty="0">
                <a:latin typeface="Century" pitchFamily="18" charset="0"/>
                <a:ea typeface="ＭＳ 明朝" pitchFamily="17" charset="-128"/>
              </a:rPr>
              <a:t>	</a:t>
            </a:r>
            <a:r>
              <a:rPr lang="en-US" altLang="ja-JP" sz="1050" dirty="0">
                <a:latin typeface="Century" pitchFamily="18" charset="0"/>
                <a:ea typeface="ＭＳ 明朝" pitchFamily="17" charset="-128"/>
              </a:rPr>
              <a:t>1970</a:t>
            </a:r>
            <a:r>
              <a:rPr lang="ja-JP" altLang="en-US" sz="1050" dirty="0">
                <a:latin typeface="Century" pitchFamily="18" charset="0"/>
                <a:ea typeface="ＭＳ 明朝" pitchFamily="17" charset="-128"/>
              </a:rPr>
              <a:t>年兵庫県生まれ。京都大学法学部卒業。</a:t>
            </a:r>
          </a:p>
          <a:p>
            <a:pPr eaLnBrk="1" hangingPunct="1">
              <a:lnSpc>
                <a:spcPts val="1600"/>
              </a:lnSpc>
              <a:spcBef>
                <a:spcPct val="20000"/>
              </a:spcBef>
              <a:defRPr/>
            </a:pPr>
            <a:r>
              <a:rPr lang="en-US" altLang="ja-JP" sz="1050" dirty="0">
                <a:latin typeface="Century" pitchFamily="18" charset="0"/>
                <a:ea typeface="ＭＳ 明朝" pitchFamily="17" charset="-128"/>
              </a:rPr>
              <a:t>	</a:t>
            </a:r>
            <a:r>
              <a:rPr lang="ja-JP" altLang="en-US" sz="1050" dirty="0">
                <a:latin typeface="Century" pitchFamily="18" charset="0"/>
                <a:ea typeface="ＭＳ 明朝" pitchFamily="17" charset="-128"/>
              </a:rPr>
              <a:t>自らデイサービスを経営すると共に、「理論と実践」をキーワードに、医療・介護特化型コンサルタントと</a:t>
            </a:r>
            <a:r>
              <a:rPr lang="en-US" altLang="ja-JP" sz="1050" dirty="0">
                <a:latin typeface="Century" pitchFamily="18" charset="0"/>
                <a:ea typeface="ＭＳ 明朝" pitchFamily="17" charset="-128"/>
              </a:rPr>
              <a:t>	</a:t>
            </a:r>
            <a:r>
              <a:rPr lang="ja-JP" altLang="en-US" sz="1050" dirty="0">
                <a:latin typeface="Century" pitchFamily="18" charset="0"/>
                <a:ea typeface="ＭＳ 明朝" pitchFamily="17" charset="-128"/>
              </a:rPr>
              <a:t>して様々なノウハウを開発・発信している。</a:t>
            </a:r>
          </a:p>
          <a:p>
            <a:pPr eaLnBrk="1" hangingPunct="1">
              <a:lnSpc>
                <a:spcPts val="1600"/>
              </a:lnSpc>
              <a:spcBef>
                <a:spcPct val="20000"/>
              </a:spcBef>
              <a:defRPr/>
            </a:pPr>
            <a:r>
              <a:rPr lang="en-US" altLang="ja-JP" sz="1050" dirty="0">
                <a:latin typeface="Century" pitchFamily="18" charset="0"/>
                <a:ea typeface="ＭＳ 明朝" pitchFamily="17" charset="-128"/>
              </a:rPr>
              <a:t>	</a:t>
            </a:r>
            <a:r>
              <a:rPr lang="ja-JP" altLang="en-US" sz="1050" dirty="0">
                <a:latin typeface="Century" pitchFamily="18" charset="0"/>
                <a:ea typeface="ＭＳ 明朝" pitchFamily="17" charset="-128"/>
              </a:rPr>
              <a:t>税理士・会計士・社会保険労務士・地域金融機関・各種団体と連携しながらの介護経営者向けセミナー・研</a:t>
            </a:r>
            <a:r>
              <a:rPr lang="en-US" altLang="ja-JP" sz="1050" dirty="0">
                <a:latin typeface="Century" pitchFamily="18" charset="0"/>
                <a:ea typeface="ＭＳ 明朝" pitchFamily="17" charset="-128"/>
              </a:rPr>
              <a:t>	</a:t>
            </a:r>
            <a:r>
              <a:rPr lang="ja-JP" altLang="en-US" sz="1050" dirty="0">
                <a:latin typeface="Century" pitchFamily="18" charset="0"/>
                <a:ea typeface="ＭＳ 明朝" pitchFamily="17" charset="-128"/>
              </a:rPr>
              <a:t>修回数は全国で年間</a:t>
            </a:r>
            <a:r>
              <a:rPr lang="en-US" altLang="ja-JP" sz="1050" dirty="0">
                <a:latin typeface="Century" pitchFamily="18" charset="0"/>
                <a:ea typeface="ＭＳ 明朝" pitchFamily="17" charset="-128"/>
              </a:rPr>
              <a:t>150</a:t>
            </a:r>
            <a:r>
              <a:rPr lang="ja-JP" altLang="en-US" sz="1050" dirty="0">
                <a:latin typeface="Century" pitchFamily="18" charset="0"/>
                <a:ea typeface="ＭＳ 明朝" pitchFamily="17" charset="-128"/>
              </a:rPr>
              <a:t>回を超え（</a:t>
            </a:r>
            <a:r>
              <a:rPr lang="en-US" altLang="ja-JP" sz="1050" dirty="0">
                <a:latin typeface="Century" pitchFamily="18" charset="0"/>
                <a:ea typeface="ＭＳ 明朝" pitchFamily="17" charset="-128"/>
              </a:rPr>
              <a:t>2011</a:t>
            </a:r>
            <a:r>
              <a:rPr lang="ja-JP" altLang="en-US" sz="1050" dirty="0">
                <a:latin typeface="Century" pitchFamily="18" charset="0"/>
                <a:ea typeface="ＭＳ 明朝" pitchFamily="17" charset="-128"/>
              </a:rPr>
              <a:t>年実績）、年間延べ</a:t>
            </a:r>
            <a:r>
              <a:rPr lang="en-US" altLang="ja-JP" sz="1050" dirty="0">
                <a:latin typeface="Century" pitchFamily="18" charset="0"/>
                <a:ea typeface="ＭＳ 明朝" pitchFamily="17" charset="-128"/>
              </a:rPr>
              <a:t>5,000</a:t>
            </a:r>
            <a:r>
              <a:rPr lang="ja-JP" altLang="en-US" sz="1050" dirty="0">
                <a:latin typeface="Century" pitchFamily="18" charset="0"/>
                <a:ea typeface="ＭＳ 明朝" pitchFamily="17" charset="-128"/>
              </a:rPr>
              <a:t>社を超す介護事業者と触れ合い、実体験</a:t>
            </a:r>
            <a:r>
              <a:rPr lang="en-US" altLang="ja-JP" sz="1050" dirty="0">
                <a:latin typeface="Century" pitchFamily="18" charset="0"/>
                <a:ea typeface="ＭＳ 明朝" pitchFamily="17" charset="-128"/>
              </a:rPr>
              <a:t>	</a:t>
            </a:r>
            <a:r>
              <a:rPr lang="ja-JP" altLang="en-US" sz="1050" dirty="0">
                <a:latin typeface="Century" pitchFamily="18" charset="0"/>
                <a:ea typeface="ＭＳ 明朝" pitchFamily="17" charset="-128"/>
              </a:rPr>
              <a:t>に基づいた経</a:t>
            </a:r>
            <a:r>
              <a:rPr lang="en-US" altLang="ja-JP" sz="1050" dirty="0">
                <a:latin typeface="Century" pitchFamily="18" charset="0"/>
                <a:ea typeface="ＭＳ 明朝" pitchFamily="17" charset="-128"/>
              </a:rPr>
              <a:t>	</a:t>
            </a:r>
            <a:r>
              <a:rPr lang="ja-JP" altLang="en-US" sz="1050" dirty="0">
                <a:latin typeface="Century" pitchFamily="18" charset="0"/>
                <a:ea typeface="ＭＳ 明朝" pitchFamily="17" charset="-128"/>
              </a:rPr>
              <a:t>営支援活動を行っている。</a:t>
            </a:r>
          </a:p>
          <a:p>
            <a:pPr eaLnBrk="1" hangingPunct="1">
              <a:lnSpc>
                <a:spcPts val="1600"/>
              </a:lnSpc>
              <a:spcBef>
                <a:spcPct val="20000"/>
              </a:spcBef>
              <a:defRPr/>
            </a:pPr>
            <a:r>
              <a:rPr lang="en-US" altLang="ja-JP" sz="1050" dirty="0">
                <a:latin typeface="Century" pitchFamily="18" charset="0"/>
                <a:ea typeface="ＭＳ 明朝" pitchFamily="17" charset="-128"/>
              </a:rPr>
              <a:t>	</a:t>
            </a:r>
            <a:r>
              <a:rPr lang="ja-JP" altLang="en-US" sz="1050" dirty="0">
                <a:latin typeface="Century" pitchFamily="18" charset="0"/>
                <a:ea typeface="ＭＳ 明朝" pitchFamily="17" charset="-128"/>
              </a:rPr>
              <a:t>「介護経営者の気持ちや目線を熟知して話をしてくれるのでとても分かりやすい」「机上の空論が一切無く、</a:t>
            </a:r>
            <a:r>
              <a:rPr lang="en-US" altLang="ja-JP" sz="1050" dirty="0">
                <a:latin typeface="Century" pitchFamily="18" charset="0"/>
                <a:ea typeface="ＭＳ 明朝" pitchFamily="17" charset="-128"/>
              </a:rPr>
              <a:t>	</a:t>
            </a:r>
            <a:r>
              <a:rPr lang="ja-JP" altLang="en-US" sz="1050" dirty="0">
                <a:latin typeface="Century" pitchFamily="18" charset="0"/>
                <a:ea typeface="ＭＳ 明朝" pitchFamily="17" charset="-128"/>
              </a:rPr>
              <a:t>即、現場で活用出来るノウハウが詰まっている」とセミナーに対する評価も高い、今、注目の介護経営コン</a:t>
            </a:r>
            <a:r>
              <a:rPr lang="en-US" altLang="ja-JP" sz="1050" dirty="0">
                <a:latin typeface="Century" pitchFamily="18" charset="0"/>
                <a:ea typeface="ＭＳ 明朝" pitchFamily="17" charset="-128"/>
              </a:rPr>
              <a:t>	</a:t>
            </a:r>
            <a:r>
              <a:rPr lang="ja-JP" altLang="en-US" sz="1050" dirty="0">
                <a:latin typeface="Century" pitchFamily="18" charset="0"/>
                <a:ea typeface="ＭＳ 明朝" pitchFamily="17" charset="-128"/>
              </a:rPr>
              <a:t>サルタント。 </a:t>
            </a:r>
          </a:p>
        </p:txBody>
      </p:sp>
      <p:pic>
        <p:nvPicPr>
          <p:cNvPr id="9220" name="Picture 103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2480" y="4554235"/>
            <a:ext cx="854075"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1" name="Picture 2" descr="http://officebear.net/image/kohama20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212" y="1844824"/>
            <a:ext cx="1081088" cy="1150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スライド番号プレースホルダー 3"/>
          <p:cNvSpPr>
            <a:spLocks noGrp="1"/>
          </p:cNvSpPr>
          <p:nvPr>
            <p:ph type="sldNum" sz="quarter" idx="12"/>
          </p:nvPr>
        </p:nvSpPr>
        <p:spPr>
          <a:noFill/>
        </p:spPr>
        <p:txBody>
          <a:bodyPr/>
          <a:lstStyle>
            <a:lvl1pPr>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fld id="{66DF7799-8D22-4D9F-A344-6D0CC535F88F}" type="slidenum">
              <a:rPr kumimoji="0" lang="en-US" altLang="ja-JP" sz="1400"/>
              <a:pPr/>
              <a:t>5</a:t>
            </a:fld>
            <a:endParaRPr kumimoji="0" lang="en-US" altLang="ja-JP" sz="1400"/>
          </a:p>
        </p:txBody>
      </p:sp>
      <p:sp>
        <p:nvSpPr>
          <p:cNvPr id="10243" name="Rectangle 2"/>
          <p:cNvSpPr>
            <a:spLocks noChangeArrowheads="1"/>
          </p:cNvSpPr>
          <p:nvPr/>
        </p:nvSpPr>
        <p:spPr bwMode="auto">
          <a:xfrm>
            <a:off x="369228" y="980728"/>
            <a:ext cx="7734300" cy="5175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algn="just" eaLnBrk="1" hangingPunct="1"/>
            <a:r>
              <a:rPr lang="en-US" altLang="ja-JP" sz="1600" dirty="0">
                <a:solidFill>
                  <a:srgbClr val="449042"/>
                </a:solidFill>
                <a:latin typeface="Century" panose="02040604050505020304" pitchFamily="18" charset="0"/>
                <a:ea typeface="HGP創英角ｺﾞｼｯｸUB" panose="020B0900000000000000" pitchFamily="50" charset="-128"/>
              </a:rPr>
              <a:t>◆ ◆</a:t>
            </a:r>
            <a:r>
              <a:rPr lang="ja-JP" altLang="en-US" sz="1600" dirty="0">
                <a:solidFill>
                  <a:srgbClr val="449042"/>
                </a:solidFill>
                <a:latin typeface="Century" panose="02040604050505020304" pitchFamily="18" charset="0"/>
                <a:ea typeface="HGP創英角ｺﾞｼｯｸUB" panose="020B0900000000000000" pitchFamily="50" charset="-128"/>
              </a:rPr>
              <a:t>具体的に考えていること</a:t>
            </a:r>
          </a:p>
          <a:p>
            <a:pPr algn="just" eaLnBrk="1" hangingPunct="1"/>
            <a:endParaRPr lang="ja-JP" altLang="en-US" sz="1600" dirty="0">
              <a:solidFill>
                <a:srgbClr val="AB3C0F"/>
              </a:solidFill>
              <a:latin typeface="Century" panose="02040604050505020304" pitchFamily="18" charset="0"/>
              <a:ea typeface="HGP創英角ｺﾞｼｯｸUB" panose="020B0900000000000000" pitchFamily="50" charset="-128"/>
            </a:endParaRPr>
          </a:p>
          <a:p>
            <a:pPr algn="just" eaLnBrk="1" hangingPunct="1"/>
            <a:r>
              <a:rPr lang="ja-JP" altLang="en-US" sz="1400" dirty="0">
                <a:solidFill>
                  <a:srgbClr val="071F09"/>
                </a:solidFill>
                <a:latin typeface="Century" panose="02040604050505020304" pitchFamily="18" charset="0"/>
                <a:ea typeface="ＭＳ ゴシック" panose="020B0609070205080204" pitchFamily="49" charset="-128"/>
              </a:rPr>
              <a:t>これから私たちは、介護事業の皆様へお役立ち事業として以下</a:t>
            </a:r>
            <a:r>
              <a:rPr lang="ja-JP" altLang="en-US" sz="1400" dirty="0" err="1">
                <a:solidFill>
                  <a:srgbClr val="071F09"/>
                </a:solidFill>
                <a:latin typeface="Century" panose="02040604050505020304" pitchFamily="18" charset="0"/>
                <a:ea typeface="ＭＳ ゴシック" panose="020B0609070205080204" pitchFamily="49" charset="-128"/>
              </a:rPr>
              <a:t>ような</a:t>
            </a:r>
            <a:endParaRPr lang="ja-JP" altLang="en-US" sz="1400" dirty="0">
              <a:solidFill>
                <a:srgbClr val="071F09"/>
              </a:solidFill>
              <a:latin typeface="Century" panose="02040604050505020304" pitchFamily="18" charset="0"/>
              <a:ea typeface="ＭＳ ゴシック" panose="020B0609070205080204" pitchFamily="49" charset="-128"/>
            </a:endParaRPr>
          </a:p>
          <a:p>
            <a:pPr algn="just" eaLnBrk="1" hangingPunct="1"/>
            <a:r>
              <a:rPr lang="ja-JP" altLang="en-US" sz="1400" dirty="0">
                <a:solidFill>
                  <a:srgbClr val="071F09"/>
                </a:solidFill>
                <a:latin typeface="Century" panose="02040604050505020304" pitchFamily="18" charset="0"/>
                <a:ea typeface="ＭＳ ゴシック" panose="020B0609070205080204" pitchFamily="49" charset="-128"/>
              </a:rPr>
              <a:t>サービスコンテンツを考えております。</a:t>
            </a:r>
          </a:p>
          <a:p>
            <a:pPr algn="just" eaLnBrk="1" hangingPunct="1"/>
            <a:endParaRPr lang="ja-JP" altLang="en-US" sz="1400" dirty="0">
              <a:solidFill>
                <a:srgbClr val="071F09"/>
              </a:solidFill>
              <a:latin typeface="Century" panose="02040604050505020304" pitchFamily="18" charset="0"/>
              <a:ea typeface="ＭＳ ゴシック" panose="020B0609070205080204" pitchFamily="49" charset="-128"/>
            </a:endParaRPr>
          </a:p>
          <a:p>
            <a:pPr eaLnBrk="1" hangingPunct="1">
              <a:lnSpc>
                <a:spcPct val="115000"/>
              </a:lnSpc>
              <a:spcBef>
                <a:spcPct val="40000"/>
              </a:spcBef>
            </a:pPr>
            <a:r>
              <a:rPr lang="ja-JP" altLang="en-US" sz="1200" b="1" dirty="0">
                <a:ea typeface="ＭＳ ゴシック" panose="020B0609070205080204" pitchFamily="49" charset="-128"/>
              </a:rPr>
              <a:t>　◇記帳代行</a:t>
            </a:r>
          </a:p>
          <a:p>
            <a:pPr eaLnBrk="1" hangingPunct="1">
              <a:lnSpc>
                <a:spcPct val="115000"/>
              </a:lnSpc>
              <a:spcBef>
                <a:spcPct val="40000"/>
              </a:spcBef>
            </a:pPr>
            <a:r>
              <a:rPr lang="ja-JP" altLang="en-US" sz="1200" b="1" dirty="0">
                <a:ea typeface="ＭＳ ゴシック" panose="020B0609070205080204" pitchFamily="49" charset="-128"/>
              </a:rPr>
              <a:t>　◇経営計画策定と定期的な利益検討会の開催</a:t>
            </a:r>
          </a:p>
          <a:p>
            <a:pPr eaLnBrk="1" hangingPunct="1">
              <a:lnSpc>
                <a:spcPct val="115000"/>
              </a:lnSpc>
              <a:spcBef>
                <a:spcPct val="40000"/>
              </a:spcBef>
            </a:pPr>
            <a:r>
              <a:rPr lang="ja-JP" altLang="en-US" sz="1200" b="1" dirty="0">
                <a:ea typeface="ＭＳ ゴシック" panose="020B0609070205080204" pitchFamily="49" charset="-128"/>
              </a:rPr>
              <a:t>　◇ＣＦ、資金繰り計画、融資相談</a:t>
            </a:r>
          </a:p>
          <a:p>
            <a:pPr eaLnBrk="1" hangingPunct="1">
              <a:lnSpc>
                <a:spcPct val="115000"/>
              </a:lnSpc>
              <a:spcBef>
                <a:spcPct val="40000"/>
              </a:spcBef>
            </a:pPr>
            <a:r>
              <a:rPr lang="ja-JP" altLang="en-US" sz="1200" b="1" dirty="0">
                <a:ea typeface="ＭＳ ゴシック" panose="020B0609070205080204" pitchFamily="49" charset="-128"/>
              </a:rPr>
              <a:t>　◇利益アップの為の経営サポート</a:t>
            </a:r>
          </a:p>
          <a:p>
            <a:pPr eaLnBrk="1" hangingPunct="1">
              <a:lnSpc>
                <a:spcPct val="115000"/>
              </a:lnSpc>
              <a:spcBef>
                <a:spcPct val="40000"/>
              </a:spcBef>
            </a:pPr>
            <a:r>
              <a:rPr lang="ja-JP" altLang="en-US" sz="1200" b="1" dirty="0">
                <a:ea typeface="ＭＳ ゴシック" panose="020B0609070205080204" pitchFamily="49" charset="-128"/>
              </a:rPr>
              <a:t>　◇人材育成支援</a:t>
            </a:r>
          </a:p>
          <a:p>
            <a:pPr eaLnBrk="1" hangingPunct="1">
              <a:lnSpc>
                <a:spcPct val="115000"/>
              </a:lnSpc>
              <a:spcBef>
                <a:spcPct val="40000"/>
              </a:spcBef>
            </a:pPr>
            <a:r>
              <a:rPr lang="ja-JP" altLang="en-US" sz="1200" b="1" dirty="0">
                <a:ea typeface="ＭＳ ゴシック" panose="020B0609070205080204" pitchFamily="49" charset="-128"/>
              </a:rPr>
              <a:t>　◇介護会計の普及</a:t>
            </a:r>
            <a:r>
              <a:rPr lang="en-US" altLang="ja-JP" sz="1200" b="1" dirty="0">
                <a:ea typeface="ＭＳ ゴシック" panose="020B0609070205080204" pitchFamily="49" charset="-128"/>
              </a:rPr>
              <a:t>(</a:t>
            </a:r>
            <a:r>
              <a:rPr lang="ja-JP" altLang="en-US" sz="1200" b="1" dirty="0">
                <a:ea typeface="ＭＳ ゴシック" panose="020B0609070205080204" pitchFamily="49" charset="-128"/>
              </a:rPr>
              <a:t>ソリマチ会計王介護事業書スタイル等</a:t>
            </a:r>
            <a:r>
              <a:rPr lang="en-US" altLang="ja-JP" sz="1200" b="1" dirty="0">
                <a:ea typeface="ＭＳ ゴシック" panose="020B0609070205080204" pitchFamily="49" charset="-128"/>
              </a:rPr>
              <a:t>)</a:t>
            </a:r>
            <a:endParaRPr lang="ja-JP" altLang="en-US" sz="1200" b="1" dirty="0">
              <a:ea typeface="ＭＳ ゴシック" panose="020B0609070205080204" pitchFamily="49" charset="-128"/>
            </a:endParaRPr>
          </a:p>
          <a:p>
            <a:pPr eaLnBrk="1" hangingPunct="1">
              <a:lnSpc>
                <a:spcPct val="115000"/>
              </a:lnSpc>
              <a:spcBef>
                <a:spcPct val="40000"/>
              </a:spcBef>
            </a:pPr>
            <a:r>
              <a:rPr lang="ja-JP" altLang="en-US" sz="1200" b="1" dirty="0">
                <a:ea typeface="ＭＳ ゴシック" panose="020B0609070205080204" pitchFamily="49" charset="-128"/>
              </a:rPr>
              <a:t>　◇介護関連情報の提供</a:t>
            </a:r>
          </a:p>
          <a:p>
            <a:pPr eaLnBrk="1" hangingPunct="1">
              <a:lnSpc>
                <a:spcPct val="115000"/>
              </a:lnSpc>
              <a:spcBef>
                <a:spcPct val="40000"/>
              </a:spcBef>
            </a:pPr>
            <a:r>
              <a:rPr lang="ja-JP" altLang="en-US" sz="1200" b="1" dirty="0">
                <a:ea typeface="ＭＳ ゴシック" panose="020B0609070205080204" pitchFamily="49" charset="-128"/>
              </a:rPr>
              <a:t>　◇新規開業支援（他業種からの参入支援）</a:t>
            </a:r>
          </a:p>
          <a:p>
            <a:pPr eaLnBrk="1" hangingPunct="1">
              <a:lnSpc>
                <a:spcPct val="115000"/>
              </a:lnSpc>
              <a:spcBef>
                <a:spcPct val="40000"/>
              </a:spcBef>
            </a:pPr>
            <a:r>
              <a:rPr lang="ja-JP" altLang="en-US" sz="1200" b="1" dirty="0">
                <a:ea typeface="ＭＳ ゴシック" panose="020B0609070205080204" pitchFamily="49" charset="-128"/>
              </a:rPr>
              <a:t>　◇老人ホーム、高専賃等ご相談</a:t>
            </a:r>
          </a:p>
          <a:p>
            <a:pPr eaLnBrk="1" hangingPunct="1">
              <a:lnSpc>
                <a:spcPct val="115000"/>
              </a:lnSpc>
              <a:spcBef>
                <a:spcPct val="40000"/>
              </a:spcBef>
            </a:pPr>
            <a:r>
              <a:rPr lang="ja-JP" altLang="en-US" sz="1200" b="1" dirty="0">
                <a:ea typeface="ＭＳ ゴシック" panose="020B0609070205080204" pitchFamily="49" charset="-128"/>
              </a:rPr>
              <a:t>　◇転換老健の収支計画、投資計画、税金などのご相談</a:t>
            </a:r>
          </a:p>
          <a:p>
            <a:pPr eaLnBrk="1" hangingPunct="1">
              <a:lnSpc>
                <a:spcPct val="115000"/>
              </a:lnSpc>
              <a:spcBef>
                <a:spcPct val="40000"/>
              </a:spcBef>
            </a:pPr>
            <a:r>
              <a:rPr lang="ja-JP" altLang="en-US" sz="1200" b="1" dirty="0">
                <a:ea typeface="ＭＳ ゴシック" panose="020B0609070205080204" pitchFamily="49" charset="-128"/>
              </a:rPr>
              <a:t>　◇利用者向けの相続税、資産税、譲渡などのご相談</a:t>
            </a:r>
          </a:p>
          <a:p>
            <a:pPr eaLnBrk="1" hangingPunct="1">
              <a:lnSpc>
                <a:spcPct val="115000"/>
              </a:lnSpc>
              <a:spcBef>
                <a:spcPct val="40000"/>
              </a:spcBef>
            </a:pPr>
            <a:r>
              <a:rPr lang="ja-JP" altLang="en-US" sz="1200" b="1" dirty="0">
                <a:ea typeface="ＭＳ ゴシック" panose="020B0609070205080204" pitchFamily="49" charset="-128"/>
              </a:rPr>
              <a:t>　◇事業再生、事業承継、Ｍ＆Ａ</a:t>
            </a:r>
          </a:p>
          <a:p>
            <a:pPr eaLnBrk="1" hangingPunct="1">
              <a:lnSpc>
                <a:spcPct val="115000"/>
              </a:lnSpc>
              <a:spcBef>
                <a:spcPct val="40000"/>
              </a:spcBef>
            </a:pPr>
            <a:r>
              <a:rPr lang="ja-JP" altLang="en-US" sz="1200" b="1" dirty="0">
                <a:ea typeface="ＭＳ ゴシック" panose="020B0609070205080204" pitchFamily="49" charset="-128"/>
              </a:rPr>
              <a:t>　◇新規加算算定などでの人件費、経費などの収支試算</a:t>
            </a:r>
          </a:p>
          <a:p>
            <a:pPr eaLnBrk="1" hangingPunct="1">
              <a:lnSpc>
                <a:spcPct val="115000"/>
              </a:lnSpc>
              <a:spcBef>
                <a:spcPct val="40000"/>
              </a:spcBef>
            </a:pPr>
            <a:r>
              <a:rPr lang="ja-JP" altLang="en-US" sz="1200" b="1" dirty="0">
                <a:ea typeface="ＭＳ ゴシック" panose="020B0609070205080204" pitchFamily="49" charset="-128"/>
              </a:rPr>
              <a:t>　◇（対応検討中）介護レセプト代行</a:t>
            </a:r>
          </a:p>
        </p:txBody>
      </p:sp>
      <p:grpSp>
        <p:nvGrpSpPr>
          <p:cNvPr id="10244" name="Group 16"/>
          <p:cNvGrpSpPr>
            <a:grpSpLocks/>
          </p:cNvGrpSpPr>
          <p:nvPr/>
        </p:nvGrpSpPr>
        <p:grpSpPr bwMode="auto">
          <a:xfrm>
            <a:off x="4808984" y="2204864"/>
            <a:ext cx="3962400" cy="3505200"/>
            <a:chOff x="3408" y="1440"/>
            <a:chExt cx="2496" cy="2208"/>
          </a:xfrm>
        </p:grpSpPr>
        <p:sp>
          <p:nvSpPr>
            <p:cNvPr id="10245" name="Rectangle 15"/>
            <p:cNvSpPr>
              <a:spLocks noChangeArrowheads="1"/>
            </p:cNvSpPr>
            <p:nvPr/>
          </p:nvSpPr>
          <p:spPr bwMode="auto">
            <a:xfrm>
              <a:off x="3408" y="1440"/>
              <a:ext cx="2496" cy="2208"/>
            </a:xfrm>
            <a:prstGeom prst="rect">
              <a:avLst/>
            </a:prstGeom>
            <a:solidFill>
              <a:schemeClr val="bg1"/>
            </a:solidFill>
            <a:ln w="19050">
              <a:solidFill>
                <a:schemeClr val="tx1"/>
              </a:solidFill>
              <a:miter lim="800000"/>
              <a:headEnd/>
              <a:tailEnd/>
            </a:ln>
            <a:effectLst>
              <a:outerShdw dist="107763" dir="2700000" algn="ctr" rotWithShape="0">
                <a:schemeClr val="bg2"/>
              </a:outerShdw>
            </a:effectLst>
          </p:spPr>
          <p:txBody>
            <a:bodyPr wrap="none" anchor="ctr"/>
            <a:lstStyle>
              <a:lvl1pPr>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a:p>
          </p:txBody>
        </p:sp>
        <p:sp>
          <p:nvSpPr>
            <p:cNvPr id="10246" name="Text Box 11"/>
            <p:cNvSpPr txBox="1">
              <a:spLocks noChangeArrowheads="1"/>
            </p:cNvSpPr>
            <p:nvPr/>
          </p:nvSpPr>
          <p:spPr bwMode="auto">
            <a:xfrm>
              <a:off x="3456" y="2160"/>
              <a:ext cx="2400" cy="9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spcBef>
                  <a:spcPct val="50000"/>
                </a:spcBef>
              </a:pPr>
              <a:r>
                <a:rPr lang="en-US" altLang="ja-JP" sz="900"/>
                <a:t>◆</a:t>
              </a:r>
              <a:r>
                <a:rPr lang="ja-JP" altLang="en-US" sz="900"/>
                <a:t>Ｃ－ＭＡＳのロゴのコンセプト</a:t>
              </a:r>
              <a:br>
                <a:rPr lang="ja-JP" altLang="en-US" sz="900"/>
              </a:br>
              <a:r>
                <a:rPr lang="ja-JP" altLang="en-US" sz="900"/>
                <a:t/>
              </a:r>
              <a:br>
                <a:rPr lang="ja-JP" altLang="en-US" sz="900"/>
              </a:br>
              <a:r>
                <a:rPr lang="ja-JP" altLang="en-US" sz="900"/>
                <a:t>当会の基本理念である</a:t>
              </a:r>
              <a:r>
                <a:rPr lang="en-US" altLang="ja-JP" sz="900"/>
                <a:t>『</a:t>
              </a:r>
              <a:r>
                <a:rPr lang="ja-JP" altLang="en-US" sz="900"/>
                <a:t>「志」をもって、地域の介護事業者のご支援を行い、社会に貢献いたします。</a:t>
              </a:r>
              <a:r>
                <a:rPr lang="en-US" altLang="ja-JP" sz="900"/>
                <a:t>』</a:t>
              </a:r>
              <a:r>
                <a:rPr lang="ja-JP" altLang="en-US" sz="900"/>
                <a:t>と、介護業界に本当にお役に立ちたいという思いをデザインしました。</a:t>
              </a:r>
              <a:br>
                <a:rPr lang="ja-JP" altLang="en-US" sz="900"/>
              </a:br>
              <a:r>
                <a:rPr lang="ja-JP" altLang="en-US" sz="900"/>
                <a:t/>
              </a:r>
              <a:br>
                <a:rPr lang="ja-JP" altLang="en-US" sz="900"/>
              </a:br>
              <a:r>
                <a:rPr lang="ja-JP" altLang="en-US" sz="900"/>
                <a:t>・希望・誠実・愛情・幸運の４つを象徴する四つ葉のクローバーがモチーフ</a:t>
              </a:r>
              <a:br>
                <a:rPr lang="ja-JP" altLang="en-US" sz="900"/>
              </a:br>
              <a:r>
                <a:rPr lang="ja-JP" altLang="en-US" sz="900"/>
                <a:t>・クローバーの葉は、優しさを象徴するハートマークをアレンジ</a:t>
              </a:r>
              <a:br>
                <a:rPr lang="ja-JP" altLang="en-US" sz="900"/>
              </a:br>
              <a:r>
                <a:rPr lang="ja-JP" altLang="en-US" sz="900"/>
                <a:t>・葉の中央に描かれた白い円（クローバーの模様）は絆を象徴</a:t>
              </a:r>
              <a:br>
                <a:rPr lang="ja-JP" altLang="en-US" sz="900"/>
              </a:br>
              <a:r>
                <a:rPr lang="ja-JP" altLang="en-US" sz="900"/>
                <a:t>・ロゴカラーのグリーンは顧客に提供する安らぎをイメージ </a:t>
              </a:r>
            </a:p>
          </p:txBody>
        </p:sp>
        <p:pic>
          <p:nvPicPr>
            <p:cNvPr id="10247" name="Picture 1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04" y="1692"/>
              <a:ext cx="1454" cy="4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8" name="Picture 1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52" y="3168"/>
              <a:ext cx="2256" cy="2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9" name="Picture 14"/>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088" y="1564"/>
              <a:ext cx="624" cy="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スライド番号プレースホルダー 3"/>
          <p:cNvSpPr>
            <a:spLocks noGrp="1"/>
          </p:cNvSpPr>
          <p:nvPr>
            <p:ph type="sldNum" sz="quarter" idx="12"/>
          </p:nvPr>
        </p:nvSpPr>
        <p:spPr>
          <a:noFill/>
        </p:spPr>
        <p:txBody>
          <a:bodyPr/>
          <a:lstStyle>
            <a:lvl1pPr>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fld id="{7D168CBB-AF41-4261-8E66-3DEC5E36A793}" type="slidenum">
              <a:rPr kumimoji="0" lang="en-US" altLang="ja-JP" sz="1400"/>
              <a:pPr/>
              <a:t>6</a:t>
            </a:fld>
            <a:endParaRPr kumimoji="0" lang="en-US" altLang="ja-JP" sz="1400"/>
          </a:p>
        </p:txBody>
      </p:sp>
      <p:sp>
        <p:nvSpPr>
          <p:cNvPr id="12291" name="Rectangle 2"/>
          <p:cNvSpPr>
            <a:spLocks noChangeArrowheads="1"/>
          </p:cNvSpPr>
          <p:nvPr/>
        </p:nvSpPr>
        <p:spPr bwMode="auto">
          <a:xfrm>
            <a:off x="488504" y="993401"/>
            <a:ext cx="8229600" cy="3465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algn="just" eaLnBrk="1" hangingPunct="1"/>
            <a:r>
              <a:rPr lang="ja-JP" altLang="en-US" sz="1600" dirty="0">
                <a:solidFill>
                  <a:srgbClr val="469444"/>
                </a:solidFill>
                <a:latin typeface="Century" panose="02040604050505020304" pitchFamily="18" charset="0"/>
                <a:ea typeface="HGP創英角ｺﾞｼｯｸUB" panose="020B0900000000000000" pitchFamily="50" charset="-128"/>
              </a:rPr>
              <a:t>◆ ◆東京池袋事務局について（このページはサンプルです）</a:t>
            </a:r>
          </a:p>
          <a:p>
            <a:pPr algn="just" eaLnBrk="1" hangingPunct="1"/>
            <a:endParaRPr lang="ja-JP" altLang="en-US" sz="1600" dirty="0">
              <a:latin typeface="Century" panose="02040604050505020304" pitchFamily="18" charset="0"/>
              <a:ea typeface="HGP創英角ｺﾞｼｯｸUB" panose="020B0900000000000000" pitchFamily="50" charset="-128"/>
            </a:endParaRPr>
          </a:p>
          <a:p>
            <a:pPr algn="just">
              <a:lnSpc>
                <a:spcPct val="120000"/>
              </a:lnSpc>
              <a:spcBef>
                <a:spcPct val="20000"/>
              </a:spcBef>
            </a:pPr>
            <a:r>
              <a:rPr lang="ja-JP" altLang="en-US" sz="1200" dirty="0">
                <a:latin typeface="Century" panose="02040604050505020304" pitchFamily="18" charset="0"/>
                <a:ea typeface="ＭＳ ゴシック" panose="020B0609070205080204" pitchFamily="49" charset="-128"/>
              </a:rPr>
              <a:t>◆介護事業経営研究会　東京池袋事務局　所在地・連絡先</a:t>
            </a:r>
          </a:p>
          <a:p>
            <a:pPr algn="just">
              <a:lnSpc>
                <a:spcPct val="120000"/>
              </a:lnSpc>
              <a:spcBef>
                <a:spcPct val="20000"/>
              </a:spcBef>
            </a:pPr>
            <a:r>
              <a:rPr lang="ja-JP" altLang="en-US" sz="1200" dirty="0">
                <a:latin typeface="Century" panose="02040604050505020304" pitchFamily="18" charset="0"/>
                <a:ea typeface="ＭＳ ゴシック" panose="020B0609070205080204" pitchFamily="49" charset="-128"/>
              </a:rPr>
              <a:t>　　東京都豊島区東池袋</a:t>
            </a:r>
            <a:r>
              <a:rPr lang="en-US" altLang="ja-JP" sz="1200" dirty="0">
                <a:latin typeface="Century" panose="02040604050505020304" pitchFamily="18" charset="0"/>
                <a:ea typeface="ＭＳ ゴシック" panose="020B0609070205080204" pitchFamily="49" charset="-128"/>
              </a:rPr>
              <a:t>1-32-7</a:t>
            </a:r>
            <a:r>
              <a:rPr lang="ja-JP" altLang="en-US" sz="1200" dirty="0">
                <a:latin typeface="Century" panose="02040604050505020304" pitchFamily="18" charset="0"/>
                <a:ea typeface="ＭＳ ゴシック" panose="020B0609070205080204" pitchFamily="49" charset="-128"/>
              </a:rPr>
              <a:t>三井生命池袋ビル　ビー・エム・エス会計内　</a:t>
            </a:r>
            <a:r>
              <a:rPr lang="en-US" altLang="ja-JP" sz="1200" dirty="0">
                <a:latin typeface="Century" panose="02040604050505020304" pitchFamily="18" charset="0"/>
                <a:ea typeface="ＭＳ ゴシック" panose="020B0609070205080204" pitchFamily="49" charset="-128"/>
              </a:rPr>
              <a:t>( 〒170-0013 )</a:t>
            </a:r>
          </a:p>
          <a:p>
            <a:pPr algn="just">
              <a:lnSpc>
                <a:spcPct val="120000"/>
              </a:lnSpc>
              <a:spcBef>
                <a:spcPct val="20000"/>
              </a:spcBef>
            </a:pPr>
            <a:r>
              <a:rPr lang="ja-JP" altLang="en-US" sz="1200" dirty="0">
                <a:latin typeface="Century" panose="02040604050505020304" pitchFamily="18" charset="0"/>
                <a:ea typeface="ＭＳ ゴシック" panose="020B0609070205080204" pitchFamily="49" charset="-128"/>
              </a:rPr>
              <a:t>　　電話：</a:t>
            </a:r>
            <a:r>
              <a:rPr lang="en-US" altLang="ja-JP" sz="1200" dirty="0">
                <a:latin typeface="Century" panose="02040604050505020304" pitchFamily="18" charset="0"/>
                <a:ea typeface="ＭＳ ゴシック" panose="020B0609070205080204" pitchFamily="49" charset="-128"/>
              </a:rPr>
              <a:t>03-5928-1945</a:t>
            </a:r>
            <a:r>
              <a:rPr lang="ja-JP" altLang="en-US" sz="1200" dirty="0">
                <a:latin typeface="Century" panose="02040604050505020304" pitchFamily="18" charset="0"/>
                <a:ea typeface="ＭＳ ゴシック" panose="020B0609070205080204" pitchFamily="49" charset="-128"/>
              </a:rPr>
              <a:t>　</a:t>
            </a:r>
            <a:r>
              <a:rPr lang="en-US" altLang="ja-JP" sz="1200" dirty="0">
                <a:latin typeface="Century" panose="02040604050505020304" pitchFamily="18" charset="0"/>
                <a:ea typeface="ＭＳ ゴシック" panose="020B0609070205080204" pitchFamily="49" charset="-128"/>
              </a:rPr>
              <a:t>FAX</a:t>
            </a:r>
            <a:r>
              <a:rPr lang="ja-JP" altLang="en-US" sz="1200" dirty="0">
                <a:latin typeface="Century" panose="02040604050505020304" pitchFamily="18" charset="0"/>
                <a:ea typeface="ＭＳ ゴシック" panose="020B0609070205080204" pitchFamily="49" charset="-128"/>
              </a:rPr>
              <a:t>：</a:t>
            </a:r>
            <a:r>
              <a:rPr lang="en-US" altLang="ja-JP" sz="1200" dirty="0">
                <a:latin typeface="Century" panose="02040604050505020304" pitchFamily="18" charset="0"/>
                <a:ea typeface="ＭＳ ゴシック" panose="020B0609070205080204" pitchFamily="49" charset="-128"/>
              </a:rPr>
              <a:t>03-5928-1946</a:t>
            </a:r>
            <a:r>
              <a:rPr lang="ja-JP" altLang="en-US" sz="1200" dirty="0">
                <a:latin typeface="Century" panose="02040604050505020304" pitchFamily="18" charset="0"/>
                <a:ea typeface="ＭＳ ゴシック" panose="020B0609070205080204" pitchFamily="49" charset="-128"/>
              </a:rPr>
              <a:t>　メール：</a:t>
            </a:r>
            <a:r>
              <a:rPr lang="en-US" altLang="ja-JP" sz="1200" dirty="0">
                <a:latin typeface="Century" panose="02040604050505020304" pitchFamily="18" charset="0"/>
                <a:ea typeface="ＭＳ ゴシック" panose="020B0609070205080204" pitchFamily="49" charset="-128"/>
              </a:rPr>
              <a:t>info@jkeiei.co.jp</a:t>
            </a:r>
          </a:p>
          <a:p>
            <a:pPr algn="just">
              <a:lnSpc>
                <a:spcPct val="120000"/>
              </a:lnSpc>
              <a:spcBef>
                <a:spcPct val="20000"/>
              </a:spcBef>
            </a:pPr>
            <a:r>
              <a:rPr lang="ja-JP" altLang="en-US" sz="1200" dirty="0">
                <a:latin typeface="Century" panose="02040604050505020304" pitchFamily="18" charset="0"/>
                <a:ea typeface="ＭＳ ゴシック" panose="020B0609070205080204" pitchFamily="49" charset="-128"/>
              </a:rPr>
              <a:t>　　担当：板垣　誠（事務局長）・加藤　剛</a:t>
            </a:r>
          </a:p>
          <a:p>
            <a:pPr algn="just">
              <a:lnSpc>
                <a:spcPct val="120000"/>
              </a:lnSpc>
              <a:spcBef>
                <a:spcPct val="20000"/>
              </a:spcBef>
            </a:pPr>
            <a:endParaRPr lang="ja-JP" altLang="en-US" sz="1200" dirty="0">
              <a:latin typeface="Century" panose="02040604050505020304" pitchFamily="18" charset="0"/>
              <a:ea typeface="ＭＳ ゴシック" panose="020B0609070205080204" pitchFamily="49" charset="-128"/>
            </a:endParaRPr>
          </a:p>
          <a:p>
            <a:pPr algn="just">
              <a:lnSpc>
                <a:spcPct val="120000"/>
              </a:lnSpc>
              <a:spcBef>
                <a:spcPct val="20000"/>
              </a:spcBef>
            </a:pPr>
            <a:r>
              <a:rPr lang="ja-JP" altLang="en-US" sz="1200" dirty="0">
                <a:latin typeface="Century" panose="02040604050505020304" pitchFamily="18" charset="0"/>
                <a:ea typeface="ＭＳ ゴシック" panose="020B0609070205080204" pitchFamily="49" charset="-128"/>
              </a:rPr>
              <a:t>◆ビー・エム・エス会計について</a:t>
            </a:r>
          </a:p>
          <a:p>
            <a:pPr algn="just">
              <a:lnSpc>
                <a:spcPct val="120000"/>
              </a:lnSpc>
              <a:spcBef>
                <a:spcPct val="20000"/>
              </a:spcBef>
            </a:pPr>
            <a:r>
              <a:rPr lang="ja-JP" altLang="en-US" sz="1200" dirty="0">
                <a:latin typeface="Century" panose="02040604050505020304" pitchFamily="18" charset="0"/>
                <a:ea typeface="ＭＳ ゴシック" panose="020B0609070205080204" pitchFamily="49" charset="-128"/>
              </a:rPr>
              <a:t>　　代表税○士　中井　誠</a:t>
            </a:r>
          </a:p>
          <a:p>
            <a:pPr algn="just">
              <a:lnSpc>
                <a:spcPct val="120000"/>
              </a:lnSpc>
              <a:spcBef>
                <a:spcPct val="20000"/>
              </a:spcBef>
            </a:pPr>
            <a:r>
              <a:rPr lang="ja-JP" altLang="en-US" sz="1200" dirty="0">
                <a:latin typeface="Century" panose="02040604050505020304" pitchFamily="18" charset="0"/>
                <a:ea typeface="ＭＳ ゴシック" panose="020B0609070205080204" pitchFamily="49" charset="-128"/>
              </a:rPr>
              <a:t>　　経営理念　「お役立ち」</a:t>
            </a:r>
          </a:p>
          <a:p>
            <a:pPr algn="just">
              <a:lnSpc>
                <a:spcPct val="120000"/>
              </a:lnSpc>
              <a:spcBef>
                <a:spcPct val="20000"/>
              </a:spcBef>
            </a:pPr>
            <a:r>
              <a:rPr lang="ja-JP" altLang="en-US" sz="1200" dirty="0">
                <a:latin typeface="Century" panose="02040604050505020304" pitchFamily="18" charset="0"/>
                <a:ea typeface="ＭＳ ゴシック" panose="020B0609070205080204" pitchFamily="49" charset="-128"/>
              </a:rPr>
              <a:t>　　　　　　　常にお役立ちの心を全員が持ち、お客様・社員・地域の皆様と一緒に幸せになります。</a:t>
            </a:r>
          </a:p>
          <a:p>
            <a:pPr algn="just">
              <a:lnSpc>
                <a:spcPct val="120000"/>
              </a:lnSpc>
              <a:spcBef>
                <a:spcPct val="20000"/>
              </a:spcBef>
            </a:pPr>
            <a:r>
              <a:rPr lang="ja-JP" altLang="en-US" sz="1200" dirty="0">
                <a:latin typeface="Century" panose="02040604050505020304" pitchFamily="18" charset="0"/>
                <a:ea typeface="ＭＳ ゴシック" panose="020B0609070205080204" pitchFamily="49" charset="-128"/>
              </a:rPr>
              <a:t>　　事務所開設　</a:t>
            </a:r>
            <a:r>
              <a:rPr lang="en-US" altLang="ja-JP" sz="1200" dirty="0">
                <a:latin typeface="Century" panose="02040604050505020304" pitchFamily="18" charset="0"/>
                <a:ea typeface="ＭＳ ゴシック" panose="020B0609070205080204" pitchFamily="49" charset="-128"/>
              </a:rPr>
              <a:t>1999</a:t>
            </a:r>
            <a:r>
              <a:rPr lang="ja-JP" altLang="en-US" sz="1200" dirty="0">
                <a:latin typeface="Century" panose="02040604050505020304" pitchFamily="18" charset="0"/>
                <a:ea typeface="ＭＳ ゴシック" panose="020B0609070205080204" pitchFamily="49" charset="-128"/>
              </a:rPr>
              <a:t>年</a:t>
            </a:r>
            <a:r>
              <a:rPr lang="en-US" altLang="ja-JP" sz="1200" dirty="0">
                <a:latin typeface="Century" panose="02040604050505020304" pitchFamily="18" charset="0"/>
                <a:ea typeface="ＭＳ ゴシック" panose="020B0609070205080204" pitchFamily="49" charset="-128"/>
              </a:rPr>
              <a:t>4</a:t>
            </a:r>
            <a:r>
              <a:rPr lang="ja-JP" altLang="en-US" sz="1200" dirty="0">
                <a:latin typeface="Century" panose="02040604050505020304" pitchFamily="18" charset="0"/>
                <a:ea typeface="ＭＳ ゴシック" panose="020B0609070205080204" pitchFamily="49" charset="-128"/>
              </a:rPr>
              <a:t>月</a:t>
            </a:r>
            <a:r>
              <a:rPr lang="en-US" altLang="ja-JP" sz="1200" dirty="0">
                <a:latin typeface="Century" panose="02040604050505020304" pitchFamily="18" charset="0"/>
                <a:ea typeface="ＭＳ ゴシック" panose="020B0609070205080204" pitchFamily="49" charset="-128"/>
              </a:rPr>
              <a:t>1</a:t>
            </a:r>
            <a:r>
              <a:rPr lang="ja-JP" altLang="en-US" sz="1200" dirty="0">
                <a:latin typeface="Century" panose="02040604050505020304" pitchFamily="18" charset="0"/>
                <a:ea typeface="ＭＳ ゴシック" panose="020B0609070205080204" pitchFamily="49" charset="-128"/>
              </a:rPr>
              <a:t>日</a:t>
            </a:r>
          </a:p>
          <a:p>
            <a:pPr algn="just">
              <a:lnSpc>
                <a:spcPct val="120000"/>
              </a:lnSpc>
              <a:spcBef>
                <a:spcPct val="40000"/>
              </a:spcBef>
            </a:pPr>
            <a:endParaRPr lang="en-US" altLang="ja-JP" sz="1200" dirty="0">
              <a:latin typeface="Century" panose="02040604050505020304" pitchFamily="18" charset="0"/>
              <a:ea typeface="ＭＳ 明朝" panose="02020609040205080304" pitchFamily="17" charset="-128"/>
            </a:endParaRPr>
          </a:p>
        </p:txBody>
      </p:sp>
      <p:pic>
        <p:nvPicPr>
          <p:cNvPr id="12292" name="Picture 3"/>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05128" y="4489797"/>
            <a:ext cx="1343025" cy="1343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スライド番号プレースホルダー 3"/>
          <p:cNvSpPr>
            <a:spLocks noGrp="1"/>
          </p:cNvSpPr>
          <p:nvPr>
            <p:ph type="sldNum" sz="quarter" idx="12"/>
          </p:nvPr>
        </p:nvSpPr>
        <p:spPr>
          <a:xfrm>
            <a:off x="9248800" y="6453832"/>
            <a:ext cx="450428" cy="457200"/>
          </a:xfrm>
          <a:noFill/>
        </p:spPr>
        <p:txBody>
          <a:bodyPr/>
          <a:lstStyle>
            <a:lvl1pPr>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fld id="{A4A3F966-2B44-4C34-BAD9-85ACDCECB193}" type="slidenum">
              <a:rPr kumimoji="0" lang="en-US" altLang="ja-JP" sz="1400"/>
              <a:pPr/>
              <a:t>7</a:t>
            </a:fld>
            <a:endParaRPr kumimoji="0" lang="en-US" altLang="ja-JP" sz="1400" dirty="0"/>
          </a:p>
        </p:txBody>
      </p:sp>
      <p:sp>
        <p:nvSpPr>
          <p:cNvPr id="8195" name="Rectangle 4098"/>
          <p:cNvSpPr>
            <a:spLocks noChangeArrowheads="1"/>
          </p:cNvSpPr>
          <p:nvPr/>
        </p:nvSpPr>
        <p:spPr bwMode="auto">
          <a:xfrm>
            <a:off x="344488" y="817686"/>
            <a:ext cx="8915400" cy="49598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566738" indent="-566738" eaLnBrk="0" hangingPunct="0">
              <a:defRPr kumimoji="1" sz="2400">
                <a:solidFill>
                  <a:schemeClr val="tx1"/>
                </a:solidFill>
                <a:latin typeface="Times New Roman" pitchFamily="18" charset="0"/>
                <a:ea typeface="ＭＳ Ｐゴシック" pitchFamily="50" charset="-128"/>
              </a:defRPr>
            </a:lvl1pPr>
            <a:lvl2pPr marL="742950" indent="-285750" eaLnBrk="0" hangingPunct="0">
              <a:defRPr kumimoji="1" sz="2400">
                <a:solidFill>
                  <a:schemeClr val="tx1"/>
                </a:solidFill>
                <a:latin typeface="Times New Roman" pitchFamily="18" charset="0"/>
                <a:ea typeface="ＭＳ Ｐゴシック" pitchFamily="50" charset="-128"/>
              </a:defRPr>
            </a:lvl2pPr>
            <a:lvl3pPr marL="1143000" indent="-228600" eaLnBrk="0" hangingPunct="0">
              <a:defRPr kumimoji="1" sz="2400">
                <a:solidFill>
                  <a:schemeClr val="tx1"/>
                </a:solidFill>
                <a:latin typeface="Times New Roman" pitchFamily="18" charset="0"/>
                <a:ea typeface="ＭＳ Ｐゴシック" pitchFamily="50" charset="-128"/>
              </a:defRPr>
            </a:lvl3pPr>
            <a:lvl4pPr marL="1600200" indent="-228600" eaLnBrk="0" hangingPunct="0">
              <a:defRPr kumimoji="1" sz="2400">
                <a:solidFill>
                  <a:schemeClr val="tx1"/>
                </a:solidFill>
                <a:latin typeface="Times New Roman" pitchFamily="18" charset="0"/>
                <a:ea typeface="ＭＳ Ｐゴシック" pitchFamily="50" charset="-128"/>
              </a:defRPr>
            </a:lvl4pPr>
            <a:lvl5pPr marL="2057400" indent="-228600" eaLnBrk="0" hangingPunct="0">
              <a:defRPr kumimoji="1" sz="2400">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2400">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2400">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2400">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2400">
                <a:solidFill>
                  <a:schemeClr val="tx1"/>
                </a:solidFill>
                <a:latin typeface="Times New Roman" pitchFamily="18" charset="0"/>
                <a:ea typeface="ＭＳ Ｐゴシック" pitchFamily="50" charset="-128"/>
              </a:defRPr>
            </a:lvl9pPr>
          </a:lstStyle>
          <a:p>
            <a:pPr algn="just" eaLnBrk="1" hangingPunct="1">
              <a:defRPr/>
            </a:pPr>
            <a:r>
              <a:rPr lang="ja-JP" altLang="en-US" sz="1600" dirty="0">
                <a:solidFill>
                  <a:srgbClr val="479745"/>
                </a:solidFill>
                <a:latin typeface="Century" pitchFamily="18" charset="0"/>
                <a:ea typeface="HGP創英角ｺﾞｼｯｸUB" pitchFamily="50" charset="-128"/>
              </a:rPr>
              <a:t>◆ ◆東京豊島事務局２０１０年活動スケジュール</a:t>
            </a:r>
            <a:r>
              <a:rPr lang="ja-JP" altLang="en-US" sz="1600" dirty="0">
                <a:solidFill>
                  <a:srgbClr val="FF0000"/>
                </a:solidFill>
                <a:latin typeface="Century" pitchFamily="18" charset="0"/>
                <a:ea typeface="HGP創英角ｺﾞｼｯｸUB" pitchFamily="50" charset="-128"/>
              </a:rPr>
              <a:t>（このページはサンプルです）</a:t>
            </a:r>
          </a:p>
          <a:p>
            <a:pPr algn="just">
              <a:spcAft>
                <a:spcPts val="0"/>
              </a:spcAft>
            </a:pPr>
            <a:endParaRPr lang="en-US" altLang="ja-JP" sz="1050" kern="100" dirty="0" smtClean="0">
              <a:latin typeface="Century" panose="02040604050505020304" pitchFamily="18" charset="0"/>
              <a:ea typeface="ＭＳ 明朝" panose="02020609040205080304" pitchFamily="17" charset="-128"/>
              <a:cs typeface="Times New Roman" panose="02020603050405020304" pitchFamily="18" charset="0"/>
            </a:endParaRPr>
          </a:p>
          <a:p>
            <a:pPr algn="just">
              <a:spcAft>
                <a:spcPts val="0"/>
              </a:spcAft>
            </a:pPr>
            <a:endParaRPr lang="en-US" altLang="ja-JP" sz="1050" kern="100" dirty="0">
              <a:latin typeface="Century" panose="02040604050505020304" pitchFamily="18" charset="0"/>
              <a:ea typeface="ＭＳ 明朝" panose="02020609040205080304" pitchFamily="17" charset="-128"/>
              <a:cs typeface="Times New Roman" panose="02020603050405020304" pitchFamily="18" charset="0"/>
            </a:endParaRPr>
          </a:p>
          <a:p>
            <a:pPr algn="just">
              <a:spcAft>
                <a:spcPts val="0"/>
              </a:spcAft>
            </a:pPr>
            <a:endParaRPr lang="en-US" altLang="ja-JP" sz="1050" kern="100" dirty="0">
              <a:latin typeface="Century" panose="02040604050505020304" pitchFamily="18" charset="0"/>
              <a:ea typeface="ＭＳ 明朝" panose="02020609040205080304" pitchFamily="17" charset="-128"/>
              <a:cs typeface="Times New Roman" panose="02020603050405020304" pitchFamily="18" charset="0"/>
            </a:endParaRPr>
          </a:p>
          <a:p>
            <a:pPr algn="just">
              <a:lnSpc>
                <a:spcPct val="120000"/>
              </a:lnSpc>
              <a:spcBef>
                <a:spcPct val="40000"/>
              </a:spcBef>
            </a:pPr>
            <a:r>
              <a:rPr lang="en-US" altLang="ja-JP" sz="1400" dirty="0">
                <a:solidFill>
                  <a:schemeClr val="bg1"/>
                </a:solidFill>
                <a:latin typeface="Century" panose="02040604050505020304" pitchFamily="18" charset="0"/>
                <a:ea typeface="ＭＳ 明朝" panose="02020609040205080304" pitchFamily="17" charset="-128"/>
              </a:rPr>
              <a:t>0</a:t>
            </a:r>
            <a:r>
              <a:rPr lang="en-US" altLang="ja-JP" sz="1400" dirty="0">
                <a:latin typeface="Century" panose="02040604050505020304" pitchFamily="18" charset="0"/>
                <a:ea typeface="ＭＳ 明朝" panose="02020609040205080304" pitchFamily="17" charset="-128"/>
              </a:rPr>
              <a:t>1</a:t>
            </a:r>
            <a:r>
              <a:rPr lang="ja-JP" altLang="en-US" sz="1400" dirty="0">
                <a:latin typeface="Century" panose="02040604050505020304" pitchFamily="18" charset="0"/>
                <a:ea typeface="ＭＳ 明朝" panose="02020609040205080304" pitchFamily="17" charset="-128"/>
              </a:rPr>
              <a:t>月</a:t>
            </a:r>
            <a:r>
              <a:rPr lang="en-US" altLang="ja-JP" sz="1400" dirty="0">
                <a:latin typeface="Century" panose="02040604050505020304" pitchFamily="18" charset="0"/>
                <a:ea typeface="ＭＳ 明朝" panose="02020609040205080304" pitchFamily="17" charset="-128"/>
              </a:rPr>
              <a:t>22</a:t>
            </a:r>
            <a:r>
              <a:rPr lang="ja-JP" altLang="en-US" sz="1400" dirty="0">
                <a:latin typeface="Century" panose="02040604050505020304" pitchFamily="18" charset="0"/>
                <a:ea typeface="ＭＳ 明朝" panose="02020609040205080304" pitchFamily="17" charset="-128"/>
              </a:rPr>
              <a:t>日</a:t>
            </a:r>
            <a:r>
              <a:rPr lang="en-US" altLang="ja-JP" sz="1400" dirty="0">
                <a:latin typeface="Century" panose="02040604050505020304" pitchFamily="18" charset="0"/>
                <a:ea typeface="ＭＳ 明朝" panose="02020609040205080304" pitchFamily="17" charset="-128"/>
              </a:rPr>
              <a:t>(</a:t>
            </a:r>
            <a:r>
              <a:rPr lang="ja-JP" altLang="en-US" sz="1400" dirty="0">
                <a:latin typeface="Century" panose="02040604050505020304" pitchFamily="18" charset="0"/>
                <a:ea typeface="ＭＳ 明朝" panose="02020609040205080304" pitchFamily="17" charset="-128"/>
              </a:rPr>
              <a:t>金</a:t>
            </a:r>
            <a:r>
              <a:rPr lang="en-US" altLang="ja-JP" sz="1400" dirty="0">
                <a:latin typeface="Century" panose="02040604050505020304" pitchFamily="18" charset="0"/>
                <a:ea typeface="ＭＳ 明朝" panose="02020609040205080304" pitchFamily="17" charset="-128"/>
              </a:rPr>
              <a:t>)	</a:t>
            </a:r>
            <a:r>
              <a:rPr lang="ja-JP" altLang="en-US" sz="1400" dirty="0">
                <a:latin typeface="Century" panose="02040604050505020304" pitchFamily="18" charset="0"/>
                <a:ea typeface="ＭＳ 明朝" panose="02020609040205080304" pitchFamily="17" charset="-128"/>
              </a:rPr>
              <a:t>介護経営研究部会　スキルアップセミナー①（オープン参加可能）</a:t>
            </a:r>
          </a:p>
          <a:p>
            <a:pPr algn="just">
              <a:lnSpc>
                <a:spcPct val="120000"/>
              </a:lnSpc>
              <a:spcBef>
                <a:spcPct val="40000"/>
              </a:spcBef>
            </a:pPr>
            <a:r>
              <a:rPr lang="ja-JP" altLang="en-US" sz="1400" dirty="0">
                <a:latin typeface="Century" panose="02040604050505020304" pitchFamily="18" charset="0"/>
                <a:ea typeface="ＭＳ 明朝" panose="02020609040205080304" pitchFamily="17" charset="-128"/>
              </a:rPr>
              <a:t>　　　　　　　</a:t>
            </a:r>
            <a:r>
              <a:rPr lang="en-US" altLang="ja-JP" sz="1400" dirty="0" smtClean="0">
                <a:latin typeface="Century" panose="02040604050505020304" pitchFamily="18" charset="0"/>
                <a:ea typeface="ＭＳ 明朝" panose="02020609040205080304" pitchFamily="17" charset="-128"/>
              </a:rPr>
              <a:t>※</a:t>
            </a:r>
            <a:r>
              <a:rPr lang="ja-JP" altLang="en-US" sz="1400" dirty="0">
                <a:latin typeface="Century" panose="02040604050505020304" pitchFamily="18" charset="0"/>
                <a:ea typeface="ＭＳ 明朝" panose="02020609040205080304" pitchFamily="17" charset="-128"/>
              </a:rPr>
              <a:t>テーマ</a:t>
            </a:r>
            <a:r>
              <a:rPr lang="en-US" altLang="ja-JP" sz="1400" dirty="0">
                <a:latin typeface="Century" panose="02040604050505020304" pitchFamily="18" charset="0"/>
                <a:ea typeface="ＭＳ 明朝" panose="02020609040205080304" pitchFamily="17" charset="-128"/>
              </a:rPr>
              <a:t>｢2010</a:t>
            </a:r>
            <a:r>
              <a:rPr lang="ja-JP" altLang="en-US" sz="1400" dirty="0">
                <a:latin typeface="Century" panose="02040604050505020304" pitchFamily="18" charset="0"/>
                <a:ea typeface="ＭＳ 明朝" panose="02020609040205080304" pitchFamily="17" charset="-128"/>
              </a:rPr>
              <a:t>年度介護行政の展望と対策について</a:t>
            </a:r>
            <a:r>
              <a:rPr lang="en-US" altLang="ja-JP" sz="1400" dirty="0">
                <a:latin typeface="Century" panose="02040604050505020304" pitchFamily="18" charset="0"/>
                <a:ea typeface="ＭＳ 明朝" panose="02020609040205080304" pitchFamily="17" charset="-128"/>
              </a:rPr>
              <a:t>｣</a:t>
            </a:r>
          </a:p>
          <a:p>
            <a:pPr algn="just">
              <a:lnSpc>
                <a:spcPct val="120000"/>
              </a:lnSpc>
              <a:spcBef>
                <a:spcPct val="40000"/>
              </a:spcBef>
            </a:pPr>
            <a:endParaRPr lang="en-US" altLang="ja-JP" sz="1400" dirty="0">
              <a:latin typeface="Century" panose="02040604050505020304" pitchFamily="18" charset="0"/>
              <a:ea typeface="ＭＳ 明朝" panose="02020609040205080304" pitchFamily="17" charset="-128"/>
            </a:endParaRPr>
          </a:p>
          <a:p>
            <a:pPr algn="just">
              <a:lnSpc>
                <a:spcPct val="120000"/>
              </a:lnSpc>
              <a:spcBef>
                <a:spcPct val="40000"/>
              </a:spcBef>
            </a:pPr>
            <a:r>
              <a:rPr lang="en-US" altLang="ja-JP" sz="1400" dirty="0">
                <a:solidFill>
                  <a:schemeClr val="bg1"/>
                </a:solidFill>
                <a:latin typeface="Century" panose="02040604050505020304" pitchFamily="18" charset="0"/>
                <a:ea typeface="ＭＳ 明朝" panose="02020609040205080304" pitchFamily="17" charset="-128"/>
              </a:rPr>
              <a:t>0</a:t>
            </a:r>
            <a:r>
              <a:rPr lang="en-US" altLang="ja-JP" sz="1400" dirty="0">
                <a:latin typeface="Century" panose="02040604050505020304" pitchFamily="18" charset="0"/>
                <a:ea typeface="ＭＳ 明朝" panose="02020609040205080304" pitchFamily="17" charset="-128"/>
              </a:rPr>
              <a:t>4</a:t>
            </a:r>
            <a:r>
              <a:rPr lang="ja-JP" altLang="en-US" sz="1400" dirty="0">
                <a:latin typeface="Century" panose="02040604050505020304" pitchFamily="18" charset="0"/>
                <a:ea typeface="ＭＳ 明朝" panose="02020609040205080304" pitchFamily="17" charset="-128"/>
              </a:rPr>
              <a:t>月</a:t>
            </a:r>
            <a:r>
              <a:rPr lang="en-US" altLang="ja-JP" sz="1400" dirty="0">
                <a:latin typeface="Century" panose="02040604050505020304" pitchFamily="18" charset="0"/>
                <a:ea typeface="ＭＳ 明朝" panose="02020609040205080304" pitchFamily="17" charset="-128"/>
              </a:rPr>
              <a:t>14</a:t>
            </a:r>
            <a:r>
              <a:rPr lang="ja-JP" altLang="en-US" sz="1400" dirty="0">
                <a:latin typeface="Century" panose="02040604050505020304" pitchFamily="18" charset="0"/>
                <a:ea typeface="ＭＳ 明朝" panose="02020609040205080304" pitchFamily="17" charset="-128"/>
              </a:rPr>
              <a:t>～</a:t>
            </a:r>
            <a:r>
              <a:rPr lang="en-US" altLang="ja-JP" sz="1400" dirty="0">
                <a:latin typeface="Century" panose="02040604050505020304" pitchFamily="18" charset="0"/>
                <a:ea typeface="ＭＳ 明朝" panose="02020609040205080304" pitchFamily="17" charset="-128"/>
              </a:rPr>
              <a:t>15</a:t>
            </a:r>
            <a:r>
              <a:rPr lang="ja-JP" altLang="en-US" sz="1400" dirty="0">
                <a:latin typeface="Century" panose="02040604050505020304" pitchFamily="18" charset="0"/>
                <a:ea typeface="ＭＳ 明朝" panose="02020609040205080304" pitchFamily="17" charset="-128"/>
              </a:rPr>
              <a:t>日</a:t>
            </a:r>
            <a:r>
              <a:rPr lang="en-US" altLang="ja-JP" sz="1400" dirty="0">
                <a:latin typeface="Century" panose="02040604050505020304" pitchFamily="18" charset="0"/>
                <a:ea typeface="ＭＳ 明朝" panose="02020609040205080304" pitchFamily="17" charset="-128"/>
              </a:rPr>
              <a:t>(</a:t>
            </a:r>
            <a:r>
              <a:rPr lang="ja-JP" altLang="en-US" sz="1400" dirty="0">
                <a:latin typeface="Century" panose="02040604050505020304" pitchFamily="18" charset="0"/>
                <a:ea typeface="ＭＳ 明朝" panose="02020609040205080304" pitchFamily="17" charset="-128"/>
              </a:rPr>
              <a:t>水</a:t>
            </a:r>
            <a:r>
              <a:rPr lang="en-US" altLang="ja-JP" sz="1400" dirty="0">
                <a:latin typeface="Century" panose="02040604050505020304" pitchFamily="18" charset="0"/>
                <a:ea typeface="ＭＳ 明朝" panose="02020609040205080304" pitchFamily="17" charset="-128"/>
              </a:rPr>
              <a:t>/</a:t>
            </a:r>
            <a:r>
              <a:rPr lang="ja-JP" altLang="en-US" sz="1400" dirty="0">
                <a:latin typeface="Century" panose="02040604050505020304" pitchFamily="18" charset="0"/>
                <a:ea typeface="ＭＳ 明朝" panose="02020609040205080304" pitchFamily="17" charset="-128"/>
              </a:rPr>
              <a:t>木</a:t>
            </a:r>
            <a:r>
              <a:rPr lang="en-US" altLang="ja-JP" sz="1400" dirty="0">
                <a:latin typeface="Century" panose="02040604050505020304" pitchFamily="18" charset="0"/>
                <a:ea typeface="ＭＳ 明朝" panose="02020609040205080304" pitchFamily="17" charset="-128"/>
              </a:rPr>
              <a:t>)	</a:t>
            </a:r>
            <a:r>
              <a:rPr lang="ja-JP" altLang="en-US" sz="1400" dirty="0">
                <a:latin typeface="Century" panose="02040604050505020304" pitchFamily="18" charset="0"/>
                <a:ea typeface="ＭＳ 明朝" panose="02020609040205080304" pitchFamily="17" charset="-128"/>
              </a:rPr>
              <a:t>介護事業経営改善指導塾「基礎編」</a:t>
            </a:r>
          </a:p>
          <a:p>
            <a:pPr algn="just">
              <a:lnSpc>
                <a:spcPct val="120000"/>
              </a:lnSpc>
              <a:spcBef>
                <a:spcPct val="40000"/>
              </a:spcBef>
            </a:pPr>
            <a:endParaRPr lang="ja-JP" altLang="en-US" sz="1400" dirty="0">
              <a:latin typeface="Century" panose="02040604050505020304" pitchFamily="18" charset="0"/>
              <a:ea typeface="ＭＳ 明朝" panose="02020609040205080304" pitchFamily="17" charset="-128"/>
            </a:endParaRPr>
          </a:p>
          <a:p>
            <a:pPr algn="just">
              <a:lnSpc>
                <a:spcPct val="120000"/>
              </a:lnSpc>
              <a:spcBef>
                <a:spcPct val="40000"/>
              </a:spcBef>
            </a:pPr>
            <a:r>
              <a:rPr lang="en-US" altLang="ja-JP" sz="1400" dirty="0">
                <a:solidFill>
                  <a:schemeClr val="bg1"/>
                </a:solidFill>
                <a:latin typeface="Century" panose="02040604050505020304" pitchFamily="18" charset="0"/>
                <a:ea typeface="ＭＳ 明朝" panose="02020609040205080304" pitchFamily="17" charset="-128"/>
              </a:rPr>
              <a:t>0</a:t>
            </a:r>
            <a:r>
              <a:rPr lang="en-US" altLang="ja-JP" sz="1400" dirty="0">
                <a:latin typeface="Century" panose="02040604050505020304" pitchFamily="18" charset="0"/>
                <a:ea typeface="ＭＳ 明朝" panose="02020609040205080304" pitchFamily="17" charset="-128"/>
              </a:rPr>
              <a:t>4</a:t>
            </a:r>
            <a:r>
              <a:rPr lang="ja-JP" altLang="en-US" sz="1400" dirty="0">
                <a:latin typeface="Century" panose="02040604050505020304" pitchFamily="18" charset="0"/>
                <a:ea typeface="ＭＳ 明朝" panose="02020609040205080304" pitchFamily="17" charset="-128"/>
              </a:rPr>
              <a:t>月</a:t>
            </a:r>
            <a:r>
              <a:rPr lang="en-US" altLang="ja-JP" sz="1400" dirty="0">
                <a:latin typeface="Century" panose="02040604050505020304" pitchFamily="18" charset="0"/>
                <a:ea typeface="ＭＳ 明朝" panose="02020609040205080304" pitchFamily="17" charset="-128"/>
              </a:rPr>
              <a:t>16</a:t>
            </a:r>
            <a:r>
              <a:rPr lang="ja-JP" altLang="en-US" sz="1400" dirty="0">
                <a:latin typeface="Century" panose="02040604050505020304" pitchFamily="18" charset="0"/>
                <a:ea typeface="ＭＳ 明朝" panose="02020609040205080304" pitchFamily="17" charset="-128"/>
              </a:rPr>
              <a:t>日</a:t>
            </a:r>
            <a:r>
              <a:rPr lang="en-US" altLang="ja-JP" sz="1400" dirty="0">
                <a:latin typeface="Century" panose="02040604050505020304" pitchFamily="18" charset="0"/>
                <a:ea typeface="ＭＳ 明朝" panose="02020609040205080304" pitchFamily="17" charset="-128"/>
              </a:rPr>
              <a:t>(</a:t>
            </a:r>
            <a:r>
              <a:rPr lang="ja-JP" altLang="en-US" sz="1400" dirty="0">
                <a:latin typeface="Century" panose="02040604050505020304" pitchFamily="18" charset="0"/>
                <a:ea typeface="ＭＳ 明朝" panose="02020609040205080304" pitchFamily="17" charset="-128"/>
              </a:rPr>
              <a:t>金</a:t>
            </a:r>
            <a:r>
              <a:rPr lang="en-US" altLang="ja-JP" sz="1400" dirty="0">
                <a:latin typeface="Century" panose="02040604050505020304" pitchFamily="18" charset="0"/>
                <a:ea typeface="ＭＳ 明朝" panose="02020609040205080304" pitchFamily="17" charset="-128"/>
              </a:rPr>
              <a:t>)	</a:t>
            </a:r>
            <a:r>
              <a:rPr lang="ja-JP" altLang="en-US" sz="1400" dirty="0">
                <a:latin typeface="Century" panose="02040604050505020304" pitchFamily="18" charset="0"/>
                <a:ea typeface="ＭＳ 明朝" panose="02020609040205080304" pitchFamily="17" charset="-128"/>
              </a:rPr>
              <a:t>介護経営研究部会　スキルアップセミナー②</a:t>
            </a:r>
          </a:p>
          <a:p>
            <a:pPr algn="just">
              <a:lnSpc>
                <a:spcPct val="120000"/>
              </a:lnSpc>
              <a:spcBef>
                <a:spcPct val="40000"/>
              </a:spcBef>
            </a:pPr>
            <a:endParaRPr lang="ja-JP" altLang="en-US" sz="1400" dirty="0">
              <a:latin typeface="Century" panose="02040604050505020304" pitchFamily="18" charset="0"/>
              <a:ea typeface="ＭＳ 明朝" panose="02020609040205080304" pitchFamily="17" charset="-128"/>
            </a:endParaRPr>
          </a:p>
          <a:p>
            <a:pPr algn="just">
              <a:lnSpc>
                <a:spcPct val="120000"/>
              </a:lnSpc>
              <a:spcBef>
                <a:spcPct val="40000"/>
              </a:spcBef>
            </a:pPr>
            <a:r>
              <a:rPr lang="en-US" altLang="ja-JP" sz="1400" dirty="0">
                <a:solidFill>
                  <a:schemeClr val="bg1"/>
                </a:solidFill>
                <a:latin typeface="Century" panose="02040604050505020304" pitchFamily="18" charset="0"/>
                <a:ea typeface="ＭＳ 明朝" panose="02020609040205080304" pitchFamily="17" charset="-128"/>
              </a:rPr>
              <a:t>0</a:t>
            </a:r>
            <a:r>
              <a:rPr lang="en-US" altLang="ja-JP" sz="1400" dirty="0">
                <a:latin typeface="Century" panose="02040604050505020304" pitchFamily="18" charset="0"/>
                <a:ea typeface="ＭＳ 明朝" panose="02020609040205080304" pitchFamily="17" charset="-128"/>
              </a:rPr>
              <a:t>7</a:t>
            </a:r>
            <a:r>
              <a:rPr lang="ja-JP" altLang="en-US" sz="1400" dirty="0">
                <a:latin typeface="Century" panose="02040604050505020304" pitchFamily="18" charset="0"/>
                <a:ea typeface="ＭＳ 明朝" panose="02020609040205080304" pitchFamily="17" charset="-128"/>
              </a:rPr>
              <a:t>月</a:t>
            </a:r>
            <a:r>
              <a:rPr lang="en-US" altLang="ja-JP" sz="1400" dirty="0">
                <a:latin typeface="Century" panose="02040604050505020304" pitchFamily="18" charset="0"/>
                <a:ea typeface="ＭＳ 明朝" panose="02020609040205080304" pitchFamily="17" charset="-128"/>
              </a:rPr>
              <a:t>16</a:t>
            </a:r>
            <a:r>
              <a:rPr lang="ja-JP" altLang="en-US" sz="1400" dirty="0">
                <a:latin typeface="Century" panose="02040604050505020304" pitchFamily="18" charset="0"/>
                <a:ea typeface="ＭＳ 明朝" panose="02020609040205080304" pitchFamily="17" charset="-128"/>
              </a:rPr>
              <a:t>日</a:t>
            </a:r>
            <a:r>
              <a:rPr lang="en-US" altLang="ja-JP" sz="1400" dirty="0">
                <a:latin typeface="Century" panose="02040604050505020304" pitchFamily="18" charset="0"/>
                <a:ea typeface="ＭＳ 明朝" panose="02020609040205080304" pitchFamily="17" charset="-128"/>
              </a:rPr>
              <a:t>(</a:t>
            </a:r>
            <a:r>
              <a:rPr lang="ja-JP" altLang="en-US" sz="1400" dirty="0">
                <a:latin typeface="Century" panose="02040604050505020304" pitchFamily="18" charset="0"/>
                <a:ea typeface="ＭＳ 明朝" panose="02020609040205080304" pitchFamily="17" charset="-128"/>
              </a:rPr>
              <a:t>金</a:t>
            </a:r>
            <a:r>
              <a:rPr lang="en-US" altLang="ja-JP" sz="1400" dirty="0">
                <a:latin typeface="Century" panose="02040604050505020304" pitchFamily="18" charset="0"/>
                <a:ea typeface="ＭＳ 明朝" panose="02020609040205080304" pitchFamily="17" charset="-128"/>
              </a:rPr>
              <a:t>)	</a:t>
            </a:r>
            <a:r>
              <a:rPr lang="ja-JP" altLang="en-US" sz="1400" dirty="0">
                <a:latin typeface="Century" panose="02040604050505020304" pitchFamily="18" charset="0"/>
                <a:ea typeface="ＭＳ 明朝" panose="02020609040205080304" pitchFamily="17" charset="-128"/>
              </a:rPr>
              <a:t>介護経営研究部会　スキルアップセミナー③</a:t>
            </a:r>
          </a:p>
          <a:p>
            <a:pPr algn="just">
              <a:lnSpc>
                <a:spcPct val="120000"/>
              </a:lnSpc>
              <a:spcBef>
                <a:spcPct val="40000"/>
              </a:spcBef>
            </a:pPr>
            <a:endParaRPr lang="ja-JP" altLang="en-US" sz="1400" dirty="0">
              <a:latin typeface="Century" panose="02040604050505020304" pitchFamily="18" charset="0"/>
              <a:ea typeface="ＭＳ 明朝" panose="02020609040205080304" pitchFamily="17" charset="-128"/>
            </a:endParaRPr>
          </a:p>
          <a:p>
            <a:pPr algn="just">
              <a:lnSpc>
                <a:spcPct val="120000"/>
              </a:lnSpc>
              <a:spcBef>
                <a:spcPct val="40000"/>
              </a:spcBef>
            </a:pPr>
            <a:r>
              <a:rPr lang="en-US" altLang="ja-JP" sz="1400" dirty="0">
                <a:latin typeface="Century" panose="02040604050505020304" pitchFamily="18" charset="0"/>
                <a:ea typeface="ＭＳ 明朝" panose="02020609040205080304" pitchFamily="17" charset="-128"/>
              </a:rPr>
              <a:t>10</a:t>
            </a:r>
            <a:r>
              <a:rPr lang="ja-JP" altLang="en-US" sz="1400" dirty="0">
                <a:latin typeface="Century" panose="02040604050505020304" pitchFamily="18" charset="0"/>
                <a:ea typeface="ＭＳ 明朝" panose="02020609040205080304" pitchFamily="17" charset="-128"/>
              </a:rPr>
              <a:t>月</a:t>
            </a:r>
            <a:r>
              <a:rPr lang="en-US" altLang="ja-JP" sz="1400" dirty="0">
                <a:latin typeface="Century" panose="02040604050505020304" pitchFamily="18" charset="0"/>
                <a:ea typeface="ＭＳ 明朝" panose="02020609040205080304" pitchFamily="17" charset="-128"/>
              </a:rPr>
              <a:t>13</a:t>
            </a:r>
            <a:r>
              <a:rPr lang="ja-JP" altLang="en-US" sz="1400" dirty="0">
                <a:latin typeface="Century" panose="02040604050505020304" pitchFamily="18" charset="0"/>
                <a:ea typeface="ＭＳ 明朝" panose="02020609040205080304" pitchFamily="17" charset="-128"/>
              </a:rPr>
              <a:t>～</a:t>
            </a:r>
            <a:r>
              <a:rPr lang="en-US" altLang="ja-JP" sz="1400" dirty="0">
                <a:latin typeface="Century" panose="02040604050505020304" pitchFamily="18" charset="0"/>
                <a:ea typeface="ＭＳ 明朝" panose="02020609040205080304" pitchFamily="17" charset="-128"/>
              </a:rPr>
              <a:t>14</a:t>
            </a:r>
            <a:r>
              <a:rPr lang="ja-JP" altLang="en-US" sz="1400" dirty="0">
                <a:latin typeface="Century" panose="02040604050505020304" pitchFamily="18" charset="0"/>
                <a:ea typeface="ＭＳ 明朝" panose="02020609040205080304" pitchFamily="17" charset="-128"/>
              </a:rPr>
              <a:t>日</a:t>
            </a:r>
            <a:r>
              <a:rPr lang="en-US" altLang="ja-JP" sz="1400" dirty="0">
                <a:latin typeface="Century" panose="02040604050505020304" pitchFamily="18" charset="0"/>
                <a:ea typeface="ＭＳ 明朝" panose="02020609040205080304" pitchFamily="17" charset="-128"/>
              </a:rPr>
              <a:t>(</a:t>
            </a:r>
            <a:r>
              <a:rPr lang="ja-JP" altLang="en-US" sz="1400" dirty="0">
                <a:latin typeface="Century" panose="02040604050505020304" pitchFamily="18" charset="0"/>
                <a:ea typeface="ＭＳ 明朝" panose="02020609040205080304" pitchFamily="17" charset="-128"/>
              </a:rPr>
              <a:t>水</a:t>
            </a:r>
            <a:r>
              <a:rPr lang="en-US" altLang="ja-JP" sz="1400" dirty="0">
                <a:latin typeface="Century" panose="02040604050505020304" pitchFamily="18" charset="0"/>
                <a:ea typeface="ＭＳ 明朝" panose="02020609040205080304" pitchFamily="17" charset="-128"/>
              </a:rPr>
              <a:t>/</a:t>
            </a:r>
            <a:r>
              <a:rPr lang="ja-JP" altLang="en-US" sz="1400" dirty="0">
                <a:latin typeface="Century" panose="02040604050505020304" pitchFamily="18" charset="0"/>
                <a:ea typeface="ＭＳ 明朝" panose="02020609040205080304" pitchFamily="17" charset="-128"/>
              </a:rPr>
              <a:t>木</a:t>
            </a:r>
            <a:r>
              <a:rPr lang="en-US" altLang="ja-JP" sz="1400" dirty="0">
                <a:latin typeface="Century" panose="02040604050505020304" pitchFamily="18" charset="0"/>
                <a:ea typeface="ＭＳ 明朝" panose="02020609040205080304" pitchFamily="17" charset="-128"/>
              </a:rPr>
              <a:t>)	</a:t>
            </a:r>
            <a:r>
              <a:rPr lang="ja-JP" altLang="en-US" sz="1400" dirty="0">
                <a:latin typeface="Century" panose="02040604050505020304" pitchFamily="18" charset="0"/>
                <a:ea typeface="ＭＳ 明朝" panose="02020609040205080304" pitchFamily="17" charset="-128"/>
              </a:rPr>
              <a:t>介護事業経営改善指導塾「基礎編」</a:t>
            </a:r>
          </a:p>
          <a:p>
            <a:pPr algn="just">
              <a:lnSpc>
                <a:spcPct val="120000"/>
              </a:lnSpc>
              <a:spcBef>
                <a:spcPct val="40000"/>
              </a:spcBef>
            </a:pPr>
            <a:endParaRPr lang="ja-JP" altLang="en-US" sz="1400" dirty="0">
              <a:latin typeface="Century" panose="02040604050505020304" pitchFamily="18" charset="0"/>
              <a:ea typeface="ＭＳ 明朝" panose="02020609040205080304" pitchFamily="17" charset="-128"/>
            </a:endParaRPr>
          </a:p>
          <a:p>
            <a:pPr algn="just">
              <a:lnSpc>
                <a:spcPct val="120000"/>
              </a:lnSpc>
              <a:spcBef>
                <a:spcPct val="40000"/>
              </a:spcBef>
            </a:pPr>
            <a:r>
              <a:rPr lang="en-US" altLang="ja-JP" sz="1400" dirty="0">
                <a:latin typeface="Century" panose="02040604050505020304" pitchFamily="18" charset="0"/>
                <a:ea typeface="ＭＳ 明朝" panose="02020609040205080304" pitchFamily="17" charset="-128"/>
              </a:rPr>
              <a:t>10</a:t>
            </a:r>
            <a:r>
              <a:rPr lang="ja-JP" altLang="en-US" sz="1400" dirty="0">
                <a:latin typeface="Century" panose="02040604050505020304" pitchFamily="18" charset="0"/>
                <a:ea typeface="ＭＳ 明朝" panose="02020609040205080304" pitchFamily="17" charset="-128"/>
              </a:rPr>
              <a:t>月</a:t>
            </a:r>
            <a:r>
              <a:rPr lang="en-US" altLang="ja-JP" sz="1400" dirty="0">
                <a:latin typeface="Century" panose="02040604050505020304" pitchFamily="18" charset="0"/>
                <a:ea typeface="ＭＳ 明朝" panose="02020609040205080304" pitchFamily="17" charset="-128"/>
              </a:rPr>
              <a:t>15</a:t>
            </a:r>
            <a:r>
              <a:rPr lang="ja-JP" altLang="en-US" sz="1400" dirty="0">
                <a:latin typeface="Century" panose="02040604050505020304" pitchFamily="18" charset="0"/>
                <a:ea typeface="ＭＳ 明朝" panose="02020609040205080304" pitchFamily="17" charset="-128"/>
              </a:rPr>
              <a:t>日</a:t>
            </a:r>
            <a:r>
              <a:rPr lang="en-US" altLang="ja-JP" sz="1400" dirty="0">
                <a:latin typeface="Century" panose="02040604050505020304" pitchFamily="18" charset="0"/>
                <a:ea typeface="ＭＳ 明朝" panose="02020609040205080304" pitchFamily="17" charset="-128"/>
              </a:rPr>
              <a:t>(</a:t>
            </a:r>
            <a:r>
              <a:rPr lang="ja-JP" altLang="en-US" sz="1400" dirty="0">
                <a:latin typeface="Century" panose="02040604050505020304" pitchFamily="18" charset="0"/>
                <a:ea typeface="ＭＳ 明朝" panose="02020609040205080304" pitchFamily="17" charset="-128"/>
              </a:rPr>
              <a:t>金</a:t>
            </a:r>
            <a:r>
              <a:rPr lang="en-US" altLang="ja-JP" sz="1400" dirty="0">
                <a:latin typeface="Century" panose="02040604050505020304" pitchFamily="18" charset="0"/>
                <a:ea typeface="ＭＳ 明朝" panose="02020609040205080304" pitchFamily="17" charset="-128"/>
              </a:rPr>
              <a:t>)	</a:t>
            </a:r>
            <a:r>
              <a:rPr lang="ja-JP" altLang="en-US" sz="1400" dirty="0">
                <a:latin typeface="Century" panose="02040604050505020304" pitchFamily="18" charset="0"/>
                <a:ea typeface="ＭＳ 明朝" panose="02020609040205080304" pitchFamily="17" charset="-128"/>
              </a:rPr>
              <a:t>介護経営研究部会　スキルアップセミナー</a:t>
            </a:r>
            <a:r>
              <a:rPr lang="ja-JP" altLang="en-US" sz="1400" dirty="0" smtClean="0">
                <a:latin typeface="Century" panose="02040604050505020304" pitchFamily="18" charset="0"/>
                <a:ea typeface="ＭＳ 明朝" panose="02020609040205080304" pitchFamily="17" charset="-128"/>
              </a:rPr>
              <a:t>④</a:t>
            </a:r>
            <a:endParaRPr lang="ja-JP" altLang="en-US" sz="1400" dirty="0">
              <a:latin typeface="Century" panose="02040604050505020304" pitchFamily="18" charset="0"/>
              <a:ea typeface="ＭＳ 明朝" panose="02020609040205080304" pitchFamily="17" charset="-128"/>
            </a:endParaRPr>
          </a:p>
        </p:txBody>
      </p:sp>
      <p:pic>
        <p:nvPicPr>
          <p:cNvPr id="11268" name="Picture 4100"/>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21152" y="4336370"/>
            <a:ext cx="1343025" cy="1343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269" name="Text Box 4101"/>
          <p:cNvSpPr txBox="1">
            <a:spLocks noChangeArrowheads="1"/>
          </p:cNvSpPr>
          <p:nvPr/>
        </p:nvSpPr>
        <p:spPr bwMode="auto">
          <a:xfrm>
            <a:off x="1064568" y="6602734"/>
            <a:ext cx="48768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spcBef>
                <a:spcPct val="50000"/>
              </a:spcBef>
            </a:pPr>
            <a:r>
              <a:rPr lang="en-US" altLang="ja-JP" sz="900" dirty="0">
                <a:ea typeface="ＭＳ Ｐ明朝" panose="02020600040205080304" pitchFamily="18" charset="-128"/>
              </a:rPr>
              <a:t>※</a:t>
            </a:r>
            <a:r>
              <a:rPr lang="ja-JP" altLang="en-US" sz="900" dirty="0">
                <a:ea typeface="ＭＳ Ｐ明朝" panose="02020600040205080304" pitchFamily="18" charset="-128"/>
              </a:rPr>
              <a:t>予定は変更になる場合がございます。その場合は早めにご案内いたしますのでご了承下さい。</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スライド番号プレースホルダー 3"/>
          <p:cNvSpPr>
            <a:spLocks noGrp="1"/>
          </p:cNvSpPr>
          <p:nvPr>
            <p:ph type="sldNum" sz="quarter" idx="12"/>
          </p:nvPr>
        </p:nvSpPr>
        <p:spPr>
          <a:noFill/>
        </p:spPr>
        <p:txBody>
          <a:bodyPr/>
          <a:lstStyle>
            <a:lvl1pPr>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fld id="{4491D69E-F603-4C94-9DB1-D4D6A5D6525C}" type="slidenum">
              <a:rPr kumimoji="0" lang="en-US" altLang="ja-JP" sz="1400"/>
              <a:pPr/>
              <a:t>8</a:t>
            </a:fld>
            <a:endParaRPr kumimoji="0" lang="en-US" altLang="ja-JP" sz="1400"/>
          </a:p>
        </p:txBody>
      </p:sp>
      <p:sp>
        <p:nvSpPr>
          <p:cNvPr id="13315" name="Rectangle 2"/>
          <p:cNvSpPr>
            <a:spLocks noChangeArrowheads="1"/>
          </p:cNvSpPr>
          <p:nvPr/>
        </p:nvSpPr>
        <p:spPr bwMode="auto">
          <a:xfrm>
            <a:off x="704528" y="1035050"/>
            <a:ext cx="8153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algn="just" eaLnBrk="1" hangingPunct="1"/>
            <a:r>
              <a:rPr lang="en-US" altLang="ja-JP" sz="1600" dirty="0">
                <a:solidFill>
                  <a:srgbClr val="469444"/>
                </a:solidFill>
                <a:latin typeface="Century" panose="02040604050505020304" pitchFamily="18" charset="0"/>
                <a:ea typeface="HGP創英角ｺﾞｼｯｸUB" panose="020B0900000000000000" pitchFamily="50" charset="-128"/>
              </a:rPr>
              <a:t>◆ ◆</a:t>
            </a:r>
            <a:r>
              <a:rPr lang="ja-JP" altLang="en-US" sz="1600" dirty="0" smtClean="0">
                <a:solidFill>
                  <a:srgbClr val="469444"/>
                </a:solidFill>
                <a:latin typeface="Century" panose="02040604050505020304" pitchFamily="18" charset="0"/>
                <a:ea typeface="HGP創英角ｺﾞｼｯｸUB" panose="020B0900000000000000" pitchFamily="50" charset="-128"/>
              </a:rPr>
              <a:t>お問合せ　</a:t>
            </a:r>
            <a:r>
              <a:rPr lang="ja-JP" altLang="en-US" sz="1600" dirty="0" smtClean="0">
                <a:solidFill>
                  <a:srgbClr val="FF0000"/>
                </a:solidFill>
                <a:latin typeface="Century" panose="02040604050505020304" pitchFamily="18" charset="0"/>
                <a:ea typeface="HGP創英角ｺﾞｼｯｸUB" panose="020B0900000000000000" pitchFamily="50" charset="-128"/>
              </a:rPr>
              <a:t>（このページはサンプルです）</a:t>
            </a:r>
            <a:endParaRPr lang="ja-JP" altLang="en-US" sz="1600" dirty="0">
              <a:solidFill>
                <a:srgbClr val="FF0000"/>
              </a:solidFill>
              <a:latin typeface="Century" panose="02040604050505020304" pitchFamily="18" charset="0"/>
              <a:ea typeface="HGP創英角ｺﾞｼｯｸUB" panose="020B0900000000000000" pitchFamily="50" charset="-128"/>
            </a:endParaRPr>
          </a:p>
        </p:txBody>
      </p:sp>
      <p:sp>
        <p:nvSpPr>
          <p:cNvPr id="13316" name="Text Box 11"/>
          <p:cNvSpPr txBox="1">
            <a:spLocks noChangeArrowheads="1"/>
          </p:cNvSpPr>
          <p:nvPr/>
        </p:nvSpPr>
        <p:spPr bwMode="auto">
          <a:xfrm>
            <a:off x="2432720" y="2546350"/>
            <a:ext cx="4643051"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r>
              <a:rPr lang="en-US" altLang="ja-JP" sz="1800" dirty="0"/>
              <a:t> </a:t>
            </a:r>
            <a:r>
              <a:rPr lang="ja-JP" altLang="en-US" sz="1400" dirty="0"/>
              <a:t>本書 </a:t>
            </a:r>
            <a:r>
              <a:rPr lang="ja-JP" altLang="en-US" sz="1400" dirty="0">
                <a:latin typeface="Arial" panose="020B0604020202020204" pitchFamily="34" charset="0"/>
              </a:rPr>
              <a:t>に関するお問い合わせは、下記までお願いいたします。</a:t>
            </a:r>
          </a:p>
        </p:txBody>
      </p:sp>
      <p:sp>
        <p:nvSpPr>
          <p:cNvPr id="13317" name="Rectangle 12"/>
          <p:cNvSpPr>
            <a:spLocks noChangeArrowheads="1"/>
          </p:cNvSpPr>
          <p:nvPr/>
        </p:nvSpPr>
        <p:spPr bwMode="auto">
          <a:xfrm>
            <a:off x="2334414" y="3131506"/>
            <a:ext cx="4824536" cy="2817773"/>
          </a:xfrm>
          <a:prstGeom prst="rect">
            <a:avLst/>
          </a:prstGeom>
          <a:noFill/>
          <a:ln w="28575">
            <a:solidFill>
              <a:schemeClr val="tx1"/>
            </a:solidFill>
            <a:miter lim="800000"/>
            <a:headEnd/>
            <a:tailEnd/>
          </a:ln>
          <a:effectLst/>
          <a:extLst>
            <a:ext uri="{909E8E84-426E-40DD-AFC4-6F175D3DCCD1}">
              <a14:hiddenFill xmlns:a14="http://schemas.microsoft.com/office/drawing/2010/main">
                <a:gradFill rotWithShape="0">
                  <a:gsLst>
                    <a:gs pos="0">
                      <a:srgbClr val="CCFFFF"/>
                    </a:gs>
                    <a:gs pos="50000">
                      <a:srgbClr val="FDFFFF"/>
                    </a:gs>
                    <a:gs pos="100000">
                      <a:srgbClr val="CCFFFF"/>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a:p>
        </p:txBody>
      </p:sp>
      <p:sp>
        <p:nvSpPr>
          <p:cNvPr id="13318" name="Text Box 13"/>
          <p:cNvSpPr txBox="1">
            <a:spLocks noChangeArrowheads="1"/>
          </p:cNvSpPr>
          <p:nvPr/>
        </p:nvSpPr>
        <p:spPr bwMode="auto">
          <a:xfrm>
            <a:off x="3808412" y="4855691"/>
            <a:ext cx="2289175"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algn="r" eaLnBrk="1" hangingPunct="1"/>
            <a:r>
              <a:rPr lang="ja-JP" altLang="en-US" sz="1200" dirty="0">
                <a:latin typeface="Arial" panose="020B0604020202020204" pitchFamily="34" charset="0"/>
              </a:rPr>
              <a:t>電話</a:t>
            </a:r>
            <a:r>
              <a:rPr lang="ja-JP" altLang="en-US" sz="1400" dirty="0">
                <a:latin typeface="Arial" panose="020B0604020202020204" pitchFamily="34" charset="0"/>
              </a:rPr>
              <a:t>　０３－５９２８－１９４５</a:t>
            </a:r>
          </a:p>
          <a:p>
            <a:pPr algn="r" eaLnBrk="1" hangingPunct="1"/>
            <a:r>
              <a:rPr lang="en-US" altLang="ja-JP" sz="1400" dirty="0">
                <a:latin typeface="Arial" panose="020B0604020202020204" pitchFamily="34" charset="0"/>
              </a:rPr>
              <a:t>FAX</a:t>
            </a:r>
            <a:r>
              <a:rPr lang="ja-JP" altLang="en-US" sz="1400" dirty="0">
                <a:latin typeface="Arial" panose="020B0604020202020204" pitchFamily="34" charset="0"/>
              </a:rPr>
              <a:t>　０３－５９２８－１９４６</a:t>
            </a:r>
          </a:p>
        </p:txBody>
      </p:sp>
      <p:sp>
        <p:nvSpPr>
          <p:cNvPr id="13319" name="Text Box 14"/>
          <p:cNvSpPr txBox="1">
            <a:spLocks noChangeArrowheads="1"/>
          </p:cNvSpPr>
          <p:nvPr/>
        </p:nvSpPr>
        <p:spPr bwMode="auto">
          <a:xfrm>
            <a:off x="2925370" y="3379058"/>
            <a:ext cx="4057521"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algn="ctr" eaLnBrk="1" hangingPunct="1"/>
            <a:r>
              <a:rPr lang="ja-JP" altLang="en-US" sz="1800" b="1" dirty="0">
                <a:latin typeface="Arial" panose="020B0604020202020204" pitchFamily="34" charset="0"/>
              </a:rPr>
              <a:t>介護事業経営研究会　東京池袋事務局</a:t>
            </a:r>
          </a:p>
          <a:p>
            <a:pPr algn="ctr" eaLnBrk="1" hangingPunct="1"/>
            <a:r>
              <a:rPr lang="ja-JP" altLang="en-US" sz="1200" dirty="0">
                <a:latin typeface="Arial" panose="020B0604020202020204" pitchFamily="34" charset="0"/>
              </a:rPr>
              <a:t>　担当：加藤・</a:t>
            </a:r>
            <a:r>
              <a:rPr lang="ja-JP" altLang="en-US" sz="1200" dirty="0" smtClean="0">
                <a:latin typeface="Arial" panose="020B0604020202020204" pitchFamily="34" charset="0"/>
              </a:rPr>
              <a:t>板垣</a:t>
            </a:r>
            <a:endParaRPr lang="ja-JP" altLang="en-US" sz="1200" dirty="0">
              <a:latin typeface="Arial" panose="020B0604020202020204" pitchFamily="34" charset="0"/>
            </a:endParaRPr>
          </a:p>
        </p:txBody>
      </p:sp>
      <p:sp>
        <p:nvSpPr>
          <p:cNvPr id="13320" name="Text Box 15"/>
          <p:cNvSpPr txBox="1">
            <a:spLocks noChangeArrowheads="1"/>
          </p:cNvSpPr>
          <p:nvPr/>
        </p:nvSpPr>
        <p:spPr bwMode="auto">
          <a:xfrm>
            <a:off x="3584848" y="5282044"/>
            <a:ext cx="269817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r>
              <a:rPr lang="en-US" altLang="ja-JP" sz="1400" b="1" dirty="0" err="1">
                <a:latin typeface="ＭＳ 明朝" panose="02020609040205080304" pitchFamily="17" charset="-128"/>
                <a:ea typeface="ＭＳ 明朝" panose="02020609040205080304" pitchFamily="17" charset="-128"/>
              </a:rPr>
              <a:t>E-Mail:info@jkeiei.co.jp</a:t>
            </a:r>
            <a:endParaRPr lang="en-US" altLang="ja-JP" sz="1400" b="1" dirty="0">
              <a:latin typeface="ＭＳ 明朝" panose="02020609040205080304" pitchFamily="17" charset="-128"/>
              <a:ea typeface="ＭＳ 明朝" panose="02020609040205080304" pitchFamily="17" charset="-128"/>
            </a:endParaRPr>
          </a:p>
          <a:p>
            <a:pPr eaLnBrk="1" hangingPunct="1"/>
            <a:r>
              <a:rPr lang="en-US" altLang="ja-JP" sz="1400" b="1" dirty="0">
                <a:latin typeface="ＭＳ 明朝" panose="02020609040205080304" pitchFamily="17" charset="-128"/>
                <a:ea typeface="ＭＳ 明朝" panose="02020609040205080304" pitchFamily="17" charset="-128"/>
              </a:rPr>
              <a:t>URL:http://www.jkeiei.co.jp/</a:t>
            </a:r>
          </a:p>
        </p:txBody>
      </p:sp>
      <p:sp>
        <p:nvSpPr>
          <p:cNvPr id="13321" name="Text Box 16"/>
          <p:cNvSpPr txBox="1">
            <a:spLocks noChangeArrowheads="1"/>
          </p:cNvSpPr>
          <p:nvPr/>
        </p:nvSpPr>
        <p:spPr bwMode="auto">
          <a:xfrm>
            <a:off x="2792760" y="3843045"/>
            <a:ext cx="432048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spcBef>
                <a:spcPct val="50000"/>
              </a:spcBef>
            </a:pPr>
            <a:r>
              <a:rPr lang="en-US" altLang="ja-JP" sz="1400" dirty="0">
                <a:latin typeface="ＭＳ Ｐゴシック" panose="020B0600070205080204" pitchFamily="50" charset="-128"/>
              </a:rPr>
              <a:t>〒170-0013</a:t>
            </a:r>
          </a:p>
          <a:p>
            <a:pPr eaLnBrk="1" hangingPunct="1">
              <a:spcBef>
                <a:spcPct val="50000"/>
              </a:spcBef>
            </a:pPr>
            <a:r>
              <a:rPr lang="ja-JP" altLang="en-US" sz="1400" dirty="0">
                <a:latin typeface="ＭＳ Ｐゴシック" panose="020B0600070205080204" pitchFamily="50" charset="-128"/>
              </a:rPr>
              <a:t>東京都豊島区東池袋１－３２－７三井生命池袋ビル</a:t>
            </a:r>
            <a:r>
              <a:rPr lang="en-US" altLang="ja-JP" sz="1400" dirty="0" smtClean="0">
                <a:latin typeface="ＭＳ Ｐゴシック" panose="020B0600070205080204" pitchFamily="50" charset="-128"/>
              </a:rPr>
              <a:t>7F</a:t>
            </a:r>
          </a:p>
          <a:p>
            <a:pPr eaLnBrk="1" hangingPunct="1">
              <a:spcBef>
                <a:spcPct val="50000"/>
              </a:spcBef>
            </a:pPr>
            <a:r>
              <a:rPr lang="ja-JP" altLang="en-US" sz="1400" dirty="0" smtClean="0">
                <a:latin typeface="ＭＳ Ｐゴシック" panose="020B0600070205080204" pitchFamily="50" charset="-128"/>
              </a:rPr>
              <a:t>ビーエムエス会計内</a:t>
            </a:r>
            <a:endParaRPr lang="en-US" altLang="ja-JP" sz="1400" dirty="0">
              <a:latin typeface="ＭＳ Ｐゴシック" panose="020B0600070205080204" pitchFamily="50" charset="-128"/>
            </a:endParaRPr>
          </a:p>
        </p:txBody>
      </p:sp>
    </p:spTree>
  </p:cSld>
  <p:clrMapOvr>
    <a:masterClrMapping/>
  </p:clrMapOvr>
</p:sld>
</file>

<file path=ppt/theme/theme1.xml><?xml version="1.0" encoding="utf-8"?>
<a:theme xmlns:a="http://schemas.openxmlformats.org/drawingml/2006/main" name="ファセット">
  <a:themeElements>
    <a:clrScheme name="ファセット">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ファセット">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ファセット">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TM03457510[[fn=シャボン]]</Template>
  <TotalTime>1396</TotalTime>
  <Words>380</Words>
  <Application>Microsoft Office PowerPoint</Application>
  <PresentationFormat>A4 210 x 297 mm</PresentationFormat>
  <Paragraphs>115</Paragraphs>
  <Slides>8</Slides>
  <Notes>2</Notes>
  <HiddenSlides>0</HiddenSlides>
  <MMClips>0</MMClips>
  <ScaleCrop>false</ScaleCrop>
  <HeadingPairs>
    <vt:vector size="6" baseType="variant">
      <vt:variant>
        <vt:lpstr>使用されているフォント</vt:lpstr>
      </vt:variant>
      <vt:variant>
        <vt:i4>13</vt:i4>
      </vt:variant>
      <vt:variant>
        <vt:lpstr>テーマ</vt:lpstr>
      </vt:variant>
      <vt:variant>
        <vt:i4>1</vt:i4>
      </vt:variant>
      <vt:variant>
        <vt:lpstr>スライド タイトル</vt:lpstr>
      </vt:variant>
      <vt:variant>
        <vt:i4>8</vt:i4>
      </vt:variant>
    </vt:vector>
  </HeadingPairs>
  <TitlesOfParts>
    <vt:vector size="22" baseType="lpstr">
      <vt:lpstr>Arial Unicode MS</vt:lpstr>
      <vt:lpstr>HGPｺﾞｼｯｸE</vt:lpstr>
      <vt:lpstr>HGP創英角ｺﾞｼｯｸUB</vt:lpstr>
      <vt:lpstr>ＭＳ Ｐゴシック</vt:lpstr>
      <vt:lpstr>ＭＳ Ｐ明朝</vt:lpstr>
      <vt:lpstr>ＭＳ ゴシック</vt:lpstr>
      <vt:lpstr>ＭＳ 明朝</vt:lpstr>
      <vt:lpstr>メイリオ</vt:lpstr>
      <vt:lpstr>Arial</vt:lpstr>
      <vt:lpstr>Century</vt:lpstr>
      <vt:lpstr>Times New Roman</vt:lpstr>
      <vt:lpstr>Trebuchet MS</vt:lpstr>
      <vt:lpstr>Wingdings 3</vt:lpstr>
      <vt:lpstr>ファセット</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itagaki2</dc:creator>
  <cp:lastModifiedBy>板垣誠</cp:lastModifiedBy>
  <cp:revision>112</cp:revision>
  <cp:lastPrinted>2016-03-23T04:22:24Z</cp:lastPrinted>
  <dcterms:created xsi:type="dcterms:W3CDTF">2009-09-28T06:15:54Z</dcterms:created>
  <dcterms:modified xsi:type="dcterms:W3CDTF">2016-04-21T08:50:16Z</dcterms:modified>
</cp:coreProperties>
</file>